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95" r:id="rId3"/>
    <p:sldId id="301" r:id="rId4"/>
    <p:sldId id="296" r:id="rId5"/>
    <p:sldId id="284" r:id="rId6"/>
    <p:sldId id="257" r:id="rId7"/>
    <p:sldId id="282" r:id="rId8"/>
    <p:sldId id="266" r:id="rId9"/>
    <p:sldId id="299" r:id="rId10"/>
    <p:sldId id="298" r:id="rId11"/>
    <p:sldId id="274" r:id="rId12"/>
    <p:sldId id="297" r:id="rId13"/>
    <p:sldId id="275" r:id="rId14"/>
    <p:sldId id="272" r:id="rId15"/>
    <p:sldId id="280" r:id="rId16"/>
    <p:sldId id="286" r:id="rId17"/>
    <p:sldId id="290" r:id="rId18"/>
    <p:sldId id="281" r:id="rId19"/>
    <p:sldId id="291" r:id="rId20"/>
    <p:sldId id="300" r:id="rId21"/>
    <p:sldId id="308" r:id="rId22"/>
    <p:sldId id="304" r:id="rId23"/>
    <p:sldId id="303" r:id="rId24"/>
    <p:sldId id="305" r:id="rId25"/>
    <p:sldId id="306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ьга Рочева" initials="ОР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C22"/>
    <a:srgbClr val="246F90"/>
    <a:srgbClr val="CC0099"/>
    <a:srgbClr val="9900CC"/>
    <a:srgbClr val="99FF66"/>
    <a:srgbClr val="AAF4F2"/>
    <a:srgbClr val="89EDEF"/>
    <a:srgbClr val="3EC1F0"/>
    <a:srgbClr val="2197D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81" d="100"/>
          <a:sy n="81" d="100"/>
        </p:scale>
        <p:origin x="-96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A03A20-E221-4024-9671-3715F49C2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5629E5C-C986-454E-BD14-A0A01DCA9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29EC93-5413-4DC0-BB73-BEBECCF1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ED39-E2C4-4009-8EDC-3AED4428E0E2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512135-C972-43F0-A7D1-D97D14BCE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DF58D7F-48B3-4226-9D05-F7CCED60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54D-D931-473D-ABB7-6EF1715C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65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66D954-55A1-40D2-85D9-7608E9F8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BDEE57A-02AB-44D3-8C24-F35DC8C5B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C57C520-A089-4CC8-9375-71BAE579F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ED39-E2C4-4009-8EDC-3AED4428E0E2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E52677-0133-4228-A107-67B1AE152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780139-AAA7-4500-974A-5875497C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54D-D931-473D-ABB7-6EF1715C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7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4F344CA-F735-4E64-B983-22BDA0AF78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546436C-2F62-402D-BEF7-2437D7C40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208665F-0029-4EE5-8D92-F525C9C46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ED39-E2C4-4009-8EDC-3AED4428E0E2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FA5013-C84D-4847-9A7E-8C8D33297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0CB6AB-15D5-4ED6-AD7C-1B3B4C585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54D-D931-473D-ABB7-6EF1715C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774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733A40-6F41-4474-B938-ED44A406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A3CDD4-0CAD-4944-90E2-4724C5DE5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35EBD05-E311-4BCB-ACEB-B17D260ED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ED39-E2C4-4009-8EDC-3AED4428E0E2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3DE8D6-1C19-4AB8-8209-7C02ABE4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F8FB0B-F194-4CCE-9BC5-2363B53B5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54D-D931-473D-ABB7-6EF1715C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98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7F0C36-6701-4A52-B909-72D9BE15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0744F95-5ED6-4ABC-98D5-AEE95E68B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37ACFA-1983-404A-914B-CE98345E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ED39-E2C4-4009-8EDC-3AED4428E0E2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30315E-A0BC-45C3-9B00-1F763DA6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511CCF-F867-488C-8123-56BA8622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54D-D931-473D-ABB7-6EF1715C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8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7BF2BD-900F-4864-9CC4-BC7D0198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130187-A17F-4BFD-A93A-1E754BB3F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C746EA4-C9DA-4E70-808E-393CDF31D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069DE85-2D7D-4D37-A048-9999DA977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ED39-E2C4-4009-8EDC-3AED4428E0E2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C0C5E79-AC09-4F7B-8867-7C2C0A25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0FD6FFA-F2F7-4D3A-BFC3-FA4F65210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54D-D931-473D-ABB7-6EF1715C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4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6AFB8C-9D45-445A-B60B-ADA845C7D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42EA77B-FEDD-45DC-8A7B-CDEA48D67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3E0405C-F583-4AE3-8A6C-52209488F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3DE89F5-C6CF-4723-B909-6A71C1087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EC073FE-0A1E-4822-9137-02DD4F5A1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2A00CB5-E34B-4B2B-9127-58D927E03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ED39-E2C4-4009-8EDC-3AED4428E0E2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831B873-1103-4ECE-B89E-B4E3170A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C530733-5CBE-496D-8E64-A48A32870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54D-D931-473D-ABB7-6EF1715C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32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0AB2F8-DC17-4BAF-9E40-0475C6E53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8B70692-43E3-4EFF-8BAB-284B429A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ED39-E2C4-4009-8EDC-3AED4428E0E2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A110DCB-6D68-434F-94CC-C2B188030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268BACA-ECCD-4605-89DB-C427A7B6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54D-D931-473D-ABB7-6EF1715C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44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971A2A4-8D54-42D6-8921-CE6735A72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ED39-E2C4-4009-8EDC-3AED4428E0E2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4250844-5FC7-4005-BAAD-83BD46EA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37DC76C-5E7F-44AC-9D5F-98B2E9D1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54D-D931-473D-ABB7-6EF1715C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63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CCA45D-56E8-44F5-B240-ECFAE3726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B24F02-39A2-4DC5-B5B9-88DAE8DC0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C199AC5-B3DD-4C9E-A321-118CFCA06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F1D5D1B-0B3E-48A5-B96F-51BC328D0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ED39-E2C4-4009-8EDC-3AED4428E0E2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10540A-3A4C-4297-B73E-376DEE7D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F91A4C6-2CAD-4985-87E2-FAA8FC3B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54D-D931-473D-ABB7-6EF1715C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050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D5FB23-C4CE-4FA4-B5BA-94E25CD6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B2D73E7-1FE2-459E-916B-E3F030431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C39C096-FBFE-4745-A68C-3F9628D90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6A019FA-0C04-4994-A677-7F4398102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ED39-E2C4-4009-8EDC-3AED4428E0E2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2D943C9-2EC1-4168-9C3D-83EEA3F6B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A1E584A-286F-4F16-BD43-7DD8C9EB6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B54D-D931-473D-ABB7-6EF1715C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919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43EFF7-DBD2-4AAB-9773-4491DD2A6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51F5037-8553-4FB4-A1FE-E711231E1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F6D555-19E4-4D13-8640-4A8A3A6F8F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AED39-E2C4-4009-8EDC-3AED4428E0E2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1EBEEC7-64C4-4584-965B-DDA173E9C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A2C9DA-1716-44D8-AD2D-B53B40674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B54D-D931-473D-ABB7-6EF1715C5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86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13" Type="http://schemas.openxmlformats.org/officeDocument/2006/relationships/image" Target="../media/image76.png"/><Relationship Id="rId18" Type="http://schemas.microsoft.com/office/2007/relationships/hdphoto" Target="../media/hdphoto53.wdp"/><Relationship Id="rId26" Type="http://schemas.openxmlformats.org/officeDocument/2006/relationships/image" Target="../media/image83.jpeg"/><Relationship Id="rId3" Type="http://schemas.microsoft.com/office/2007/relationships/hdphoto" Target="../media/hdphoto46.wdp"/><Relationship Id="rId21" Type="http://schemas.microsoft.com/office/2007/relationships/hdphoto" Target="../media/hdphoto54.wdp"/><Relationship Id="rId7" Type="http://schemas.openxmlformats.org/officeDocument/2006/relationships/image" Target="../media/image73.png"/><Relationship Id="rId12" Type="http://schemas.microsoft.com/office/2007/relationships/hdphoto" Target="../media/hdphoto50.wdp"/><Relationship Id="rId17" Type="http://schemas.openxmlformats.org/officeDocument/2006/relationships/image" Target="../media/image78.png"/><Relationship Id="rId25" Type="http://schemas.microsoft.com/office/2007/relationships/hdphoto" Target="../media/hdphoto55.wdp"/><Relationship Id="rId2" Type="http://schemas.openxmlformats.org/officeDocument/2006/relationships/image" Target="../media/image70.png"/><Relationship Id="rId16" Type="http://schemas.microsoft.com/office/2007/relationships/hdphoto" Target="../media/hdphoto52.wdp"/><Relationship Id="rId20" Type="http://schemas.openxmlformats.org/officeDocument/2006/relationships/image" Target="../media/image79.png"/><Relationship Id="rId29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7.wdp"/><Relationship Id="rId11" Type="http://schemas.openxmlformats.org/officeDocument/2006/relationships/image" Target="../media/image75.png"/><Relationship Id="rId24" Type="http://schemas.openxmlformats.org/officeDocument/2006/relationships/image" Target="../media/image82.png"/><Relationship Id="rId5" Type="http://schemas.openxmlformats.org/officeDocument/2006/relationships/image" Target="../media/image72.png"/><Relationship Id="rId15" Type="http://schemas.openxmlformats.org/officeDocument/2006/relationships/image" Target="../media/image77.png"/><Relationship Id="rId23" Type="http://schemas.openxmlformats.org/officeDocument/2006/relationships/image" Target="../media/image81.png"/><Relationship Id="rId28" Type="http://schemas.openxmlformats.org/officeDocument/2006/relationships/image" Target="../media/image85.png"/><Relationship Id="rId10" Type="http://schemas.microsoft.com/office/2007/relationships/hdphoto" Target="../media/hdphoto49.wdp"/><Relationship Id="rId19" Type="http://schemas.openxmlformats.org/officeDocument/2006/relationships/slide" Target="slide5.xml"/><Relationship Id="rId4" Type="http://schemas.openxmlformats.org/officeDocument/2006/relationships/image" Target="../media/image71.png"/><Relationship Id="rId9" Type="http://schemas.openxmlformats.org/officeDocument/2006/relationships/image" Target="../media/image74.png"/><Relationship Id="rId14" Type="http://schemas.microsoft.com/office/2007/relationships/hdphoto" Target="../media/hdphoto51.wdp"/><Relationship Id="rId22" Type="http://schemas.openxmlformats.org/officeDocument/2006/relationships/image" Target="../media/image80.png"/><Relationship Id="rId27" Type="http://schemas.openxmlformats.org/officeDocument/2006/relationships/image" Target="../media/image8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2.png"/><Relationship Id="rId18" Type="http://schemas.microsoft.com/office/2007/relationships/hdphoto" Target="../media/hdphoto60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95.png"/><Relationship Id="rId7" Type="http://schemas.openxmlformats.org/officeDocument/2006/relationships/image" Target="../media/image89.png"/><Relationship Id="rId12" Type="http://schemas.microsoft.com/office/2007/relationships/hdphoto" Target="../media/hdphoto57.wdp"/><Relationship Id="rId17" Type="http://schemas.openxmlformats.org/officeDocument/2006/relationships/image" Target="../media/image94.png"/><Relationship Id="rId2" Type="http://schemas.openxmlformats.org/officeDocument/2006/relationships/audio" Target="../media/media8.m4a"/><Relationship Id="rId16" Type="http://schemas.microsoft.com/office/2007/relationships/hdphoto" Target="../media/hdphoto59.wdp"/><Relationship Id="rId20" Type="http://schemas.microsoft.com/office/2007/relationships/hdphoto" Target="../media/hdphoto44.wdp"/><Relationship Id="rId1" Type="http://schemas.microsoft.com/office/2007/relationships/media" Target="../media/media8.m4a"/><Relationship Id="rId6" Type="http://schemas.microsoft.com/office/2007/relationships/hdphoto" Target="../media/hdphoto56.wdp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5" Type="http://schemas.openxmlformats.org/officeDocument/2006/relationships/image" Target="../media/image93.png"/><Relationship Id="rId23" Type="http://schemas.openxmlformats.org/officeDocument/2006/relationships/image" Target="../media/image12.png"/><Relationship Id="rId10" Type="http://schemas.openxmlformats.org/officeDocument/2006/relationships/slide" Target="slide5.xml"/><Relationship Id="rId19" Type="http://schemas.openxmlformats.org/officeDocument/2006/relationships/image" Target="../media/image68.png"/><Relationship Id="rId4" Type="http://schemas.openxmlformats.org/officeDocument/2006/relationships/image" Target="../media/image87.png"/><Relationship Id="rId9" Type="http://schemas.openxmlformats.org/officeDocument/2006/relationships/image" Target="../media/image4.png"/><Relationship Id="rId14" Type="http://schemas.microsoft.com/office/2007/relationships/hdphoto" Target="../media/hdphoto58.wdp"/><Relationship Id="rId22" Type="http://schemas.microsoft.com/office/2007/relationships/hdphoto" Target="../media/hdphoto6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microsoft.com/office/2007/relationships/hdphoto" Target="../media/hdphoto66.wdp"/><Relationship Id="rId18" Type="http://schemas.openxmlformats.org/officeDocument/2006/relationships/image" Target="../media/image106.png"/><Relationship Id="rId26" Type="http://schemas.openxmlformats.org/officeDocument/2006/relationships/image" Target="../media/image112.png"/><Relationship Id="rId39" Type="http://schemas.openxmlformats.org/officeDocument/2006/relationships/image" Target="../media/image118.png"/><Relationship Id="rId3" Type="http://schemas.microsoft.com/office/2007/relationships/hdphoto" Target="../media/hdphoto62.wdp"/><Relationship Id="rId21" Type="http://schemas.openxmlformats.org/officeDocument/2006/relationships/image" Target="../media/image109.png"/><Relationship Id="rId34" Type="http://schemas.microsoft.com/office/2007/relationships/hdphoto" Target="../media/hdphoto73.wdp"/><Relationship Id="rId42" Type="http://schemas.microsoft.com/office/2007/relationships/hdphoto" Target="../media/hdphoto76.wdp"/><Relationship Id="rId7" Type="http://schemas.microsoft.com/office/2007/relationships/hdphoto" Target="../media/hdphoto64.wdp"/><Relationship Id="rId12" Type="http://schemas.openxmlformats.org/officeDocument/2006/relationships/image" Target="../media/image102.png"/><Relationship Id="rId17" Type="http://schemas.openxmlformats.org/officeDocument/2006/relationships/image" Target="../media/image105.png"/><Relationship Id="rId25" Type="http://schemas.openxmlformats.org/officeDocument/2006/relationships/image" Target="../media/image111.png"/><Relationship Id="rId33" Type="http://schemas.openxmlformats.org/officeDocument/2006/relationships/image" Target="../media/image116.png"/><Relationship Id="rId38" Type="http://schemas.microsoft.com/office/2007/relationships/hdphoto" Target="../media/hdphoto44.wdp"/><Relationship Id="rId2" Type="http://schemas.openxmlformats.org/officeDocument/2006/relationships/image" Target="../media/image96.png"/><Relationship Id="rId16" Type="http://schemas.openxmlformats.org/officeDocument/2006/relationships/image" Target="../media/image104.jpeg"/><Relationship Id="rId20" Type="http://schemas.openxmlformats.org/officeDocument/2006/relationships/image" Target="../media/image108.png"/><Relationship Id="rId29" Type="http://schemas.openxmlformats.org/officeDocument/2006/relationships/image" Target="../media/image114.png"/><Relationship Id="rId41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1.png"/><Relationship Id="rId24" Type="http://schemas.microsoft.com/office/2007/relationships/hdphoto" Target="../media/hdphoto69.wdp"/><Relationship Id="rId32" Type="http://schemas.microsoft.com/office/2007/relationships/hdphoto" Target="../media/hdphoto72.wdp"/><Relationship Id="rId37" Type="http://schemas.openxmlformats.org/officeDocument/2006/relationships/image" Target="../media/image68.png"/><Relationship Id="rId40" Type="http://schemas.microsoft.com/office/2007/relationships/hdphoto" Target="../media/hdphoto75.wdp"/><Relationship Id="rId45" Type="http://schemas.openxmlformats.org/officeDocument/2006/relationships/image" Target="../media/image121.png"/><Relationship Id="rId5" Type="http://schemas.microsoft.com/office/2007/relationships/hdphoto" Target="../media/hdphoto63.wdp"/><Relationship Id="rId15" Type="http://schemas.microsoft.com/office/2007/relationships/hdphoto" Target="../media/hdphoto67.wdp"/><Relationship Id="rId23" Type="http://schemas.openxmlformats.org/officeDocument/2006/relationships/image" Target="../media/image110.png"/><Relationship Id="rId28" Type="http://schemas.openxmlformats.org/officeDocument/2006/relationships/image" Target="../media/image113.png"/><Relationship Id="rId36" Type="http://schemas.microsoft.com/office/2007/relationships/hdphoto" Target="../media/hdphoto74.wdp"/><Relationship Id="rId10" Type="http://schemas.microsoft.com/office/2007/relationships/hdphoto" Target="../media/hdphoto65.wdp"/><Relationship Id="rId19" Type="http://schemas.openxmlformats.org/officeDocument/2006/relationships/image" Target="../media/image107.png"/><Relationship Id="rId31" Type="http://schemas.openxmlformats.org/officeDocument/2006/relationships/image" Target="../media/image115.png"/><Relationship Id="rId44" Type="http://schemas.openxmlformats.org/officeDocument/2006/relationships/slide" Target="slide5.xml"/><Relationship Id="rId4" Type="http://schemas.openxmlformats.org/officeDocument/2006/relationships/image" Target="../media/image97.png"/><Relationship Id="rId9" Type="http://schemas.openxmlformats.org/officeDocument/2006/relationships/image" Target="../media/image100.png"/><Relationship Id="rId14" Type="http://schemas.openxmlformats.org/officeDocument/2006/relationships/image" Target="../media/image103.png"/><Relationship Id="rId22" Type="http://schemas.microsoft.com/office/2007/relationships/hdphoto" Target="../media/hdphoto68.wdp"/><Relationship Id="rId27" Type="http://schemas.microsoft.com/office/2007/relationships/hdphoto" Target="../media/hdphoto70.wdp"/><Relationship Id="rId30" Type="http://schemas.microsoft.com/office/2007/relationships/hdphoto" Target="../media/hdphoto71.wdp"/><Relationship Id="rId35" Type="http://schemas.openxmlformats.org/officeDocument/2006/relationships/image" Target="../media/image117.png"/><Relationship Id="rId43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5.png"/><Relationship Id="rId12" Type="http://schemas.openxmlformats.org/officeDocument/2006/relationships/image" Target="../media/image127.png"/><Relationship Id="rId2" Type="http://schemas.openxmlformats.org/officeDocument/2006/relationships/audio" Target="../media/media9.m4a"/><Relationship Id="rId16" Type="http://schemas.openxmlformats.org/officeDocument/2006/relationships/image" Target="../media/image12.png"/><Relationship Id="rId1" Type="http://schemas.microsoft.com/office/2007/relationships/media" Target="../media/media9.m4a"/><Relationship Id="rId6" Type="http://schemas.openxmlformats.org/officeDocument/2006/relationships/image" Target="../media/image124.png"/><Relationship Id="rId11" Type="http://schemas.openxmlformats.org/officeDocument/2006/relationships/slide" Target="slide15.xml"/><Relationship Id="rId5" Type="http://schemas.openxmlformats.org/officeDocument/2006/relationships/image" Target="../media/image123.png"/><Relationship Id="rId15" Type="http://schemas.openxmlformats.org/officeDocument/2006/relationships/slide" Target="slide5.xml"/><Relationship Id="rId10" Type="http://schemas.microsoft.com/office/2007/relationships/hdphoto" Target="../media/hdphoto77.wdp"/><Relationship Id="rId4" Type="http://schemas.openxmlformats.org/officeDocument/2006/relationships/image" Target="../media/image122.png"/><Relationship Id="rId9" Type="http://schemas.openxmlformats.org/officeDocument/2006/relationships/image" Target="../media/image126.png"/><Relationship Id="rId1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microsoft.com/office/2007/relationships/hdphoto" Target="../media/hdphoto78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6.png"/><Relationship Id="rId5" Type="http://schemas.openxmlformats.org/officeDocument/2006/relationships/image" Target="../media/image131.png"/><Relationship Id="rId10" Type="http://schemas.openxmlformats.org/officeDocument/2006/relationships/slide" Target="slide13.xml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microsoft.com/office/2007/relationships/hdphoto" Target="../media/hdphoto78.wd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36.png"/><Relationship Id="rId5" Type="http://schemas.openxmlformats.org/officeDocument/2006/relationships/image" Target="../media/image140.png"/><Relationship Id="rId10" Type="http://schemas.openxmlformats.org/officeDocument/2006/relationships/slide" Target="slide13.xml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microsoft.com/office/2007/relationships/hdphoto" Target="../media/hdphoto80.wdp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3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slide" Target="slide13.xml"/><Relationship Id="rId5" Type="http://schemas.openxmlformats.org/officeDocument/2006/relationships/image" Target="../media/image148.png"/><Relationship Id="rId10" Type="http://schemas.openxmlformats.org/officeDocument/2006/relationships/image" Target="../media/image152.png"/><Relationship Id="rId4" Type="http://schemas.openxmlformats.org/officeDocument/2006/relationships/image" Target="../media/image147.png"/><Relationship Id="rId9" Type="http://schemas.microsoft.com/office/2007/relationships/hdphoto" Target="../media/hdphoto7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60.png"/><Relationship Id="rId18" Type="http://schemas.openxmlformats.org/officeDocument/2006/relationships/image" Target="../media/image165.png"/><Relationship Id="rId26" Type="http://schemas.openxmlformats.org/officeDocument/2006/relationships/image" Target="../media/image17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68.png"/><Relationship Id="rId34" Type="http://schemas.openxmlformats.org/officeDocument/2006/relationships/image" Target="../media/image179.png"/><Relationship Id="rId7" Type="http://schemas.openxmlformats.org/officeDocument/2006/relationships/image" Target="../media/image155.png"/><Relationship Id="rId12" Type="http://schemas.openxmlformats.org/officeDocument/2006/relationships/image" Target="../media/image159.png"/><Relationship Id="rId17" Type="http://schemas.openxmlformats.org/officeDocument/2006/relationships/image" Target="../media/image164.png"/><Relationship Id="rId25" Type="http://schemas.openxmlformats.org/officeDocument/2006/relationships/image" Target="../media/image172.png"/><Relationship Id="rId33" Type="http://schemas.openxmlformats.org/officeDocument/2006/relationships/slide" Target="slide5.xml"/><Relationship Id="rId2" Type="http://schemas.openxmlformats.org/officeDocument/2006/relationships/audio" Target="../media/media10.m4a"/><Relationship Id="rId16" Type="http://schemas.openxmlformats.org/officeDocument/2006/relationships/image" Target="../media/image163.png"/><Relationship Id="rId20" Type="http://schemas.openxmlformats.org/officeDocument/2006/relationships/image" Target="../media/image167.png"/><Relationship Id="rId29" Type="http://schemas.openxmlformats.org/officeDocument/2006/relationships/image" Target="../media/image176.png"/><Relationship Id="rId1" Type="http://schemas.microsoft.com/office/2007/relationships/media" Target="../media/media10.m4a"/><Relationship Id="rId6" Type="http://schemas.openxmlformats.org/officeDocument/2006/relationships/slide" Target="slide15.xml"/><Relationship Id="rId11" Type="http://schemas.openxmlformats.org/officeDocument/2006/relationships/image" Target="../media/image158.png"/><Relationship Id="rId24" Type="http://schemas.openxmlformats.org/officeDocument/2006/relationships/image" Target="../media/image171.png"/><Relationship Id="rId32" Type="http://schemas.openxmlformats.org/officeDocument/2006/relationships/image" Target="../media/image178.png"/><Relationship Id="rId5" Type="http://schemas.openxmlformats.org/officeDocument/2006/relationships/image" Target="../media/image154.png"/><Relationship Id="rId15" Type="http://schemas.openxmlformats.org/officeDocument/2006/relationships/image" Target="../media/image162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36" Type="http://schemas.openxmlformats.org/officeDocument/2006/relationships/image" Target="../media/image12.png"/><Relationship Id="rId10" Type="http://schemas.openxmlformats.org/officeDocument/2006/relationships/image" Target="../media/image157.png"/><Relationship Id="rId19" Type="http://schemas.openxmlformats.org/officeDocument/2006/relationships/image" Target="../media/image166.png"/><Relationship Id="rId31" Type="http://schemas.openxmlformats.org/officeDocument/2006/relationships/image" Target="../media/image177.png"/><Relationship Id="rId4" Type="http://schemas.openxmlformats.org/officeDocument/2006/relationships/slide" Target="slide14.xml"/><Relationship Id="rId9" Type="http://schemas.openxmlformats.org/officeDocument/2006/relationships/image" Target="../media/image156.png"/><Relationship Id="rId14" Type="http://schemas.openxmlformats.org/officeDocument/2006/relationships/image" Target="../media/image161.png"/><Relationship Id="rId22" Type="http://schemas.openxmlformats.org/officeDocument/2006/relationships/image" Target="../media/image169.png"/><Relationship Id="rId27" Type="http://schemas.openxmlformats.org/officeDocument/2006/relationships/image" Target="../media/image174.png"/><Relationship Id="rId30" Type="http://schemas.microsoft.com/office/2007/relationships/hdphoto" Target="../media/hdphoto81.wdp"/><Relationship Id="rId35" Type="http://schemas.microsoft.com/office/2007/relationships/hdphoto" Target="../media/hdphoto8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slide" Target="slide16.xml"/><Relationship Id="rId18" Type="http://schemas.openxmlformats.org/officeDocument/2006/relationships/image" Target="../media/image189.png"/><Relationship Id="rId26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86.wdp"/><Relationship Id="rId7" Type="http://schemas.microsoft.com/office/2007/relationships/hdphoto" Target="../media/hdphoto83.wdp"/><Relationship Id="rId12" Type="http://schemas.openxmlformats.org/officeDocument/2006/relationships/image" Target="../media/image185.png"/><Relationship Id="rId17" Type="http://schemas.openxmlformats.org/officeDocument/2006/relationships/image" Target="../media/image188.png"/><Relationship Id="rId25" Type="http://schemas.microsoft.com/office/2007/relationships/hdphoto" Target="../media/hdphoto88.wdp"/><Relationship Id="rId2" Type="http://schemas.openxmlformats.org/officeDocument/2006/relationships/audio" Target="../media/media11.m4a"/><Relationship Id="rId16" Type="http://schemas.microsoft.com/office/2007/relationships/hdphoto" Target="../media/hdphoto84.wdp"/><Relationship Id="rId20" Type="http://schemas.openxmlformats.org/officeDocument/2006/relationships/image" Target="../media/image190.png"/><Relationship Id="rId29" Type="http://schemas.microsoft.com/office/2007/relationships/hdphoto" Target="../media/hdphoto89.wdp"/><Relationship Id="rId1" Type="http://schemas.microsoft.com/office/2007/relationships/media" Target="../media/media11.m4a"/><Relationship Id="rId6" Type="http://schemas.openxmlformats.org/officeDocument/2006/relationships/image" Target="../media/image182.png"/><Relationship Id="rId11" Type="http://schemas.openxmlformats.org/officeDocument/2006/relationships/slide" Target="slide15.xml"/><Relationship Id="rId24" Type="http://schemas.openxmlformats.org/officeDocument/2006/relationships/image" Target="../media/image192.png"/><Relationship Id="rId5" Type="http://schemas.openxmlformats.org/officeDocument/2006/relationships/image" Target="../media/image181.png"/><Relationship Id="rId15" Type="http://schemas.openxmlformats.org/officeDocument/2006/relationships/image" Target="../media/image187.png"/><Relationship Id="rId23" Type="http://schemas.microsoft.com/office/2007/relationships/hdphoto" Target="../media/hdphoto87.wdp"/><Relationship Id="rId28" Type="http://schemas.openxmlformats.org/officeDocument/2006/relationships/image" Target="../media/image193.png"/><Relationship Id="rId10" Type="http://schemas.openxmlformats.org/officeDocument/2006/relationships/image" Target="../media/image184.png"/><Relationship Id="rId19" Type="http://schemas.microsoft.com/office/2007/relationships/hdphoto" Target="../media/hdphoto85.wdp"/><Relationship Id="rId4" Type="http://schemas.openxmlformats.org/officeDocument/2006/relationships/image" Target="../media/image180.png"/><Relationship Id="rId9" Type="http://schemas.openxmlformats.org/officeDocument/2006/relationships/slide" Target="slide14.xml"/><Relationship Id="rId14" Type="http://schemas.openxmlformats.org/officeDocument/2006/relationships/image" Target="../media/image186.png"/><Relationship Id="rId22" Type="http://schemas.openxmlformats.org/officeDocument/2006/relationships/image" Target="../media/image191.png"/><Relationship Id="rId27" Type="http://schemas.microsoft.com/office/2007/relationships/hdphoto" Target="../media/hdphoto44.wdp"/><Relationship Id="rId30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slide" Target="slide5.xml"/><Relationship Id="rId5" Type="http://schemas.openxmlformats.org/officeDocument/2006/relationships/image" Target="../media/image195.gif"/><Relationship Id="rId4" Type="http://schemas.openxmlformats.org/officeDocument/2006/relationships/image" Target="../media/image19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vodnik.1000size.ru/uploads/images/items/max/cep-yakornaya-nerzhaveyuschaya-din766-10-mm_620751.jpg" TargetMode="External"/><Relationship Id="rId3" Type="http://schemas.openxmlformats.org/officeDocument/2006/relationships/hyperlink" Target="https://i1.imageban.ru/out/2016/03/03/5d0bb0232533473a67206d6b6517e6a2.png" TargetMode="External"/><Relationship Id="rId7" Type="http://schemas.openxmlformats.org/officeDocument/2006/relationships/hyperlink" Target="https://i.pinimg.com/originals/d7/16/bc/d716bc0f986c0279faa5055506496f86.jpg" TargetMode="External"/><Relationship Id="rId2" Type="http://schemas.openxmlformats.org/officeDocument/2006/relationships/hyperlink" Target="https://userscontent2.emaze.com/images/67f07254-88a0-473b-b1c4-c2a69f670cdd/ef434972-25ea-4302-979e-00651ebb88ee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ermostroi-s.ru/wp-content/uploads/2016/04/teststeklo-300x300.png" TargetMode="External"/><Relationship Id="rId5" Type="http://schemas.openxmlformats.org/officeDocument/2006/relationships/hyperlink" Target="http://pngimg.com/uploads/reporter/reporter_PNG5.png" TargetMode="External"/><Relationship Id="rId4" Type="http://schemas.openxmlformats.org/officeDocument/2006/relationships/hyperlink" Target="https://ya-webdesign.com/images/italian-clipart-cocinero-5.png" TargetMode="External"/><Relationship Id="rId9" Type="http://schemas.openxmlformats.org/officeDocument/2006/relationships/hyperlink" Target="https://pixy.org/src/19/thumbs350/198003.jp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s04.infourok.ru/uploads/ex/0416/0013b325-b7dfad78/hello_html_m4462fba1.png" TargetMode="External"/><Relationship Id="rId3" Type="http://schemas.openxmlformats.org/officeDocument/2006/relationships/hyperlink" Target="https://www1.villanova.edu/dam/villanova/sites/magazine/assets/imgs/mars/thyme-travel.jpg" TargetMode="External"/><Relationship Id="rId7" Type="http://schemas.openxmlformats.org/officeDocument/2006/relationships/hyperlink" Target="https://cdn5.vectorstock.com/i/1000x1000/17/44/store-of-sweets-and-bakery-vector-2941744.jpg" TargetMode="External"/><Relationship Id="rId2" Type="http://schemas.openxmlformats.org/officeDocument/2006/relationships/hyperlink" Target="https://kubatura33.ru/uploads/images/news-image/687474703a2f2f7777772e6c696b61722e696e666f2f70696374757265735f636b66696e6465722f696d616765732f73646373646373632e6a7067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lbournechapter.net/images/clipart-table-clipart-7.png" TargetMode="External"/><Relationship Id="rId5" Type="http://schemas.openxmlformats.org/officeDocument/2006/relationships/hyperlink" Target="https://media.istockphoto.com/vectors/stack-of-logs-icon-in-cartoon-style-isolated-on-white-background-and-vector-id681754780?k=6&amp;m=681754780&amp;s=612x612&amp;w=0&amp;h=5WrcvSTOWJNfa2-lCL8EmQpW7H_SOpOKNwfwRu8ipCs=" TargetMode="External"/><Relationship Id="rId4" Type="http://schemas.openxmlformats.org/officeDocument/2006/relationships/hyperlink" Target="http://domruss.ru/uploads/mavi_materials_06.pn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i.pinimg.com/originals/1a/57/40/1a57402c4caa4c7ee58aee43e90f3a6e.png" TargetMode="External"/><Relationship Id="rId3" Type="http://schemas.openxmlformats.org/officeDocument/2006/relationships/hyperlink" Target="https://web-dialog.com/imgproxy.php?c=1&amp;i=http://diysolarpanelsv.com/images/clip-art-pine-trees-10.png" TargetMode="External"/><Relationship Id="rId7" Type="http://schemas.openxmlformats.org/officeDocument/2006/relationships/hyperlink" Target="http://detsad-60.ru/sites/default/files/field/image/0_928a0_fc64a26c_orig.png" TargetMode="External"/><Relationship Id="rId2" Type="http://schemas.openxmlformats.org/officeDocument/2006/relationships/hyperlink" Target="http://www.clipartbest.com/cliparts/jRc/G7E/jRcG7EeTL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05.infourok.ru/uploads/ex/10e3/0004cbd2-6d00b552/img15.jpg" TargetMode="External"/><Relationship Id="rId5" Type="http://schemas.openxmlformats.org/officeDocument/2006/relationships/hyperlink" Target="https://zabavnik.club/wp-content/uploads/Kartinki_dlya_detey__Skazochnoe_derevo_6_29033612.png" TargetMode="External"/><Relationship Id="rId4" Type="http://schemas.openxmlformats.org/officeDocument/2006/relationships/hyperlink" Target="http://lanatrevel.ru/d/0_7ad66_9aab7c63_xl.png" TargetMode="External"/><Relationship Id="rId9" Type="http://schemas.openxmlformats.org/officeDocument/2006/relationships/hyperlink" Target="https://pics.clipartpng.com/Pink_Ice_Cream_Cone_PNG_Clip_Art-1680.pn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img-fotki.yandex.ru/get/98050/161031371.299/0_192760_acc0d534_L" TargetMode="External"/><Relationship Id="rId3" Type="http://schemas.openxmlformats.org/officeDocument/2006/relationships/hyperlink" Target="https://purepng.com/public/uploads/large/purepng.com-cherriescherrygenus-prunussweet-cherryornamental-cherrycherry-blossomcherries-1701527198333s61rq.png" TargetMode="External"/><Relationship Id="rId7" Type="http://schemas.openxmlformats.org/officeDocument/2006/relationships/hyperlink" Target="http://loveferrari.l.o.pic.centerblog.net/o/c348757f.png" TargetMode="External"/><Relationship Id="rId2" Type="http://schemas.openxmlformats.org/officeDocument/2006/relationships/hyperlink" Target="https://avatars.mds.yandex.net/get-pdb/195449/85792494-6e3f-4e10-98c0-ddd397ff7eec/s1200?webp=fal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-webdesign.com/images/transparent-grapes-illustration-6.png" TargetMode="External"/><Relationship Id="rId5" Type="http://schemas.openxmlformats.org/officeDocument/2006/relationships/hyperlink" Target="http://clipart-library.com/img1/1294493.png" TargetMode="External"/><Relationship Id="rId10" Type="http://schemas.openxmlformats.org/officeDocument/2006/relationships/hyperlink" Target="https://pngicon.ru/file/uploads/granat.png" TargetMode="External"/><Relationship Id="rId4" Type="http://schemas.openxmlformats.org/officeDocument/2006/relationships/hyperlink" Target="https://ya-webdesign.com/images/fruit-clipart-raspberry-3.png" TargetMode="External"/><Relationship Id="rId9" Type="http://schemas.openxmlformats.org/officeDocument/2006/relationships/hyperlink" Target="http://pngimg.com/uploads/banana/banana_PNG838.pn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ya-webdesign.com/images250_/tomatoes-clipart-1.png" TargetMode="External"/><Relationship Id="rId3" Type="http://schemas.openxmlformats.org/officeDocument/2006/relationships/hyperlink" Target="https://avatanplus.com/files/resources/original/572f39529abee1549077eaca.png" TargetMode="External"/><Relationship Id="rId7" Type="http://schemas.openxmlformats.org/officeDocument/2006/relationships/hyperlink" Target="https://cdn2.arhivurokov.ru/multiurok/html/2018/06/10/s_5b1c4da7db1f6/915278_7.png" TargetMode="External"/><Relationship Id="rId2" Type="http://schemas.openxmlformats.org/officeDocument/2006/relationships/hyperlink" Target="https://purepng.com/public/uploads/large/purepng.com-green-applesappleapplesfruitsweetgreen-apple-1701527187974zslog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allery.yopriceville.com/Free-Clipart-Pictures/Fruit-PNG/Peach_PNG_Clip_Art_Image-1460042864#.XM6vathS_cs" TargetMode="External"/><Relationship Id="rId5" Type="http://schemas.openxmlformats.org/officeDocument/2006/relationships/hyperlink" Target="http://clipart-library.com/images/kcKnzpjgi.png" TargetMode="External"/><Relationship Id="rId10" Type="http://schemas.openxmlformats.org/officeDocument/2006/relationships/hyperlink" Target="http://i.siteapi.org/oovLVuoCymlVAWriN8k8lp4DO1I=/0x0:1200x832/d1f50234cab7c3f.ru.s.siteapi.org/img/4ntv0chjhhmoo0ckgw8kocwgccws8w" TargetMode="External"/><Relationship Id="rId4" Type="http://schemas.openxmlformats.org/officeDocument/2006/relationships/hyperlink" Target="http://www.clipartbest.com/cliparts/aie/Xo7/aieXo7azT.png" TargetMode="External"/><Relationship Id="rId9" Type="http://schemas.openxmlformats.org/officeDocument/2006/relationships/hyperlink" Target="http://pngimg.com/uploads/pumpkin/pumpkin_PNG9357.pn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zvukipro.com/zvukiludei/60-zvuki-ovaciy-i-aplodismentov.html" TargetMode="External"/><Relationship Id="rId3" Type="http://schemas.openxmlformats.org/officeDocument/2006/relationships/hyperlink" Target="http://4.bp.blogspot.com/-kGCoLBZCLCI/VV53dyjxXdI/AAAAAAAAAFU/FyJg7PtCp4g/s1600/011155_1383689515.png" TargetMode="External"/><Relationship Id="rId7" Type="http://schemas.openxmlformats.org/officeDocument/2006/relationships/hyperlink" Target="https://dropdoc.ru/doc/340160/prilagatel._nye-oboznachayushhie-cvet" TargetMode="External"/><Relationship Id="rId2" Type="http://schemas.openxmlformats.org/officeDocument/2006/relationships/hyperlink" Target="https://4.bp.blogspot.com/-jhYp3D59oRg/Wesm2V42yzI/AAAAAAAACEk/rKW_3sIYkvcrN2h3RGW8c0OxDcTRcanzgCLcBGAs/s1600/Eggplant_PNG_Clip_Art-1448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laycast.ru/uploads/2018/06/15/25406908.gif" TargetMode="External"/><Relationship Id="rId5" Type="http://schemas.openxmlformats.org/officeDocument/2006/relationships/hyperlink" Target="https://avatars.mds.yandex.net/get-pdb/1521215/f7595ba8-ab38-469b-b70d-ebdd75e2e411/orig" TargetMode="External"/><Relationship Id="rId4" Type="http://schemas.openxmlformats.org/officeDocument/2006/relationships/hyperlink" Target="https://pngimg.com/uploads/carrot/carrot_PNG4983.p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3" Type="http://schemas.microsoft.com/office/2007/relationships/media" Target="../media/media2.m4a"/><Relationship Id="rId21" Type="http://schemas.openxmlformats.org/officeDocument/2006/relationships/image" Target="../media/image10.jpeg"/><Relationship Id="rId7" Type="http://schemas.microsoft.com/office/2007/relationships/media" Target="../media/media4.m4a"/><Relationship Id="rId12" Type="http://schemas.openxmlformats.org/officeDocument/2006/relationships/image" Target="../media/image6.png"/><Relationship Id="rId17" Type="http://schemas.openxmlformats.org/officeDocument/2006/relationships/slide" Target="slide11.xml"/><Relationship Id="rId25" Type="http://schemas.openxmlformats.org/officeDocument/2006/relationships/image" Target="../media/image12.png"/><Relationship Id="rId2" Type="http://schemas.openxmlformats.org/officeDocument/2006/relationships/audio" Target="../media/media1.m4a"/><Relationship Id="rId16" Type="http://schemas.openxmlformats.org/officeDocument/2006/relationships/slide" Target="slide13.xml"/><Relationship Id="rId20" Type="http://schemas.microsoft.com/office/2007/relationships/hdphoto" Target="../media/hdphoto4.wdp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hdphoto" Target="../media/hdphoto2.wdp"/><Relationship Id="rId24" Type="http://schemas.openxmlformats.org/officeDocument/2006/relationships/slide" Target="slide9.xml"/><Relationship Id="rId5" Type="http://schemas.microsoft.com/office/2007/relationships/media" Target="../media/media3.m4a"/><Relationship Id="rId15" Type="http://schemas.openxmlformats.org/officeDocument/2006/relationships/image" Target="../media/image7.png"/><Relationship Id="rId23" Type="http://schemas.openxmlformats.org/officeDocument/2006/relationships/image" Target="../media/image12.svg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1.xml"/><Relationship Id="rId14" Type="http://schemas.openxmlformats.org/officeDocument/2006/relationships/slide" Target="slide18.xml"/><Relationship Id="rId2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9" Type="http://schemas.openxmlformats.org/officeDocument/2006/relationships/image" Target="../media/image36.png"/><Relationship Id="rId21" Type="http://schemas.openxmlformats.org/officeDocument/2006/relationships/image" Target="../media/image27.png"/><Relationship Id="rId34" Type="http://schemas.microsoft.com/office/2007/relationships/hdphoto" Target="../media/hdphoto21.wdp"/><Relationship Id="rId42" Type="http://schemas.microsoft.com/office/2007/relationships/hdphoto" Target="../media/hdphoto25.wdp"/><Relationship Id="rId47" Type="http://schemas.openxmlformats.org/officeDocument/2006/relationships/image" Target="../media/image40.png"/><Relationship Id="rId50" Type="http://schemas.microsoft.com/office/2007/relationships/hdphoto" Target="../media/hdphoto29.wdp"/><Relationship Id="rId55" Type="http://schemas.openxmlformats.org/officeDocument/2006/relationships/image" Target="../media/image45.png"/><Relationship Id="rId7" Type="http://schemas.openxmlformats.org/officeDocument/2006/relationships/image" Target="../media/image20.png"/><Relationship Id="rId12" Type="http://schemas.microsoft.com/office/2007/relationships/hdphoto" Target="../media/hdphoto10.wdp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38" Type="http://schemas.microsoft.com/office/2007/relationships/hdphoto" Target="../media/hdphoto23.wdp"/><Relationship Id="rId46" Type="http://schemas.microsoft.com/office/2007/relationships/hdphoto" Target="../media/hdphoto27.wdp"/><Relationship Id="rId2" Type="http://schemas.openxmlformats.org/officeDocument/2006/relationships/image" Target="../media/image17.jpeg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openxmlformats.org/officeDocument/2006/relationships/image" Target="../media/image31.png"/><Relationship Id="rId41" Type="http://schemas.openxmlformats.org/officeDocument/2006/relationships/image" Target="../media/image37.png"/><Relationship Id="rId5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22.png"/><Relationship Id="rId24" Type="http://schemas.microsoft.com/office/2007/relationships/hdphoto" Target="../media/hdphoto16.wdp"/><Relationship Id="rId32" Type="http://schemas.microsoft.com/office/2007/relationships/hdphoto" Target="../media/hdphoto20.wdp"/><Relationship Id="rId37" Type="http://schemas.openxmlformats.org/officeDocument/2006/relationships/image" Target="../media/image35.png"/><Relationship Id="rId40" Type="http://schemas.microsoft.com/office/2007/relationships/hdphoto" Target="../media/hdphoto24.wdp"/><Relationship Id="rId45" Type="http://schemas.openxmlformats.org/officeDocument/2006/relationships/image" Target="../media/image39.png"/><Relationship Id="rId53" Type="http://schemas.openxmlformats.org/officeDocument/2006/relationships/image" Target="../media/image43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microsoft.com/office/2007/relationships/hdphoto" Target="../media/hdphoto18.wdp"/><Relationship Id="rId36" Type="http://schemas.microsoft.com/office/2007/relationships/hdphoto" Target="../media/hdphoto22.wdp"/><Relationship Id="rId49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26.png"/><Relationship Id="rId31" Type="http://schemas.openxmlformats.org/officeDocument/2006/relationships/image" Target="../media/image32.png"/><Relationship Id="rId44" Type="http://schemas.microsoft.com/office/2007/relationships/hdphoto" Target="../media/hdphoto26.wdp"/><Relationship Id="rId52" Type="http://schemas.microsoft.com/office/2007/relationships/hdphoto" Target="../media/hdphoto30.wdp"/><Relationship Id="rId4" Type="http://schemas.microsoft.com/office/2007/relationships/hdphoto" Target="../media/hdphoto6.wdp"/><Relationship Id="rId9" Type="http://schemas.openxmlformats.org/officeDocument/2006/relationships/image" Target="../media/image21.png"/><Relationship Id="rId14" Type="http://schemas.microsoft.com/office/2007/relationships/hdphoto" Target="../media/hdphoto11.wdp"/><Relationship Id="rId22" Type="http://schemas.microsoft.com/office/2007/relationships/hdphoto" Target="../media/hdphoto15.wdp"/><Relationship Id="rId27" Type="http://schemas.openxmlformats.org/officeDocument/2006/relationships/image" Target="../media/image30.png"/><Relationship Id="rId30" Type="http://schemas.microsoft.com/office/2007/relationships/hdphoto" Target="../media/hdphoto19.wdp"/><Relationship Id="rId35" Type="http://schemas.openxmlformats.org/officeDocument/2006/relationships/image" Target="../media/image34.png"/><Relationship Id="rId43" Type="http://schemas.openxmlformats.org/officeDocument/2006/relationships/image" Target="../media/image38.png"/><Relationship Id="rId48" Type="http://schemas.microsoft.com/office/2007/relationships/hdphoto" Target="../media/hdphoto28.wdp"/><Relationship Id="rId56" Type="http://schemas.openxmlformats.org/officeDocument/2006/relationships/image" Target="../media/image46.png"/><Relationship Id="rId8" Type="http://schemas.microsoft.com/office/2007/relationships/hdphoto" Target="../media/hdphoto8.wdp"/><Relationship Id="rId51" Type="http://schemas.openxmlformats.org/officeDocument/2006/relationships/image" Target="../media/image42.png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35.wdp"/><Relationship Id="rId18" Type="http://schemas.openxmlformats.org/officeDocument/2006/relationships/image" Target="../media/image55.png"/><Relationship Id="rId26" Type="http://schemas.microsoft.com/office/2007/relationships/hdphoto" Target="../media/hdphoto38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7.png"/><Relationship Id="rId7" Type="http://schemas.microsoft.com/office/2007/relationships/hdphoto" Target="../media/hdphoto32.wdp"/><Relationship Id="rId12" Type="http://schemas.openxmlformats.org/officeDocument/2006/relationships/image" Target="../media/image51.png"/><Relationship Id="rId17" Type="http://schemas.microsoft.com/office/2007/relationships/hdphoto" Target="../media/hdphoto36.wdp"/><Relationship Id="rId25" Type="http://schemas.openxmlformats.org/officeDocument/2006/relationships/image" Target="../media/image60.png"/><Relationship Id="rId2" Type="http://schemas.openxmlformats.org/officeDocument/2006/relationships/audio" Target="../media/media6.m4a"/><Relationship Id="rId16" Type="http://schemas.openxmlformats.org/officeDocument/2006/relationships/image" Target="../media/image54.png"/><Relationship Id="rId20" Type="http://schemas.microsoft.com/office/2007/relationships/hdphoto" Target="../media/hdphoto37.wdp"/><Relationship Id="rId1" Type="http://schemas.microsoft.com/office/2007/relationships/media" Target="../media/media6.m4a"/><Relationship Id="rId6" Type="http://schemas.openxmlformats.org/officeDocument/2006/relationships/image" Target="../media/image48.png"/><Relationship Id="rId11" Type="http://schemas.microsoft.com/office/2007/relationships/hdphoto" Target="../media/hdphoto34.wdp"/><Relationship Id="rId24" Type="http://schemas.openxmlformats.org/officeDocument/2006/relationships/slide" Target="slide5.xml"/><Relationship Id="rId5" Type="http://schemas.microsoft.com/office/2007/relationships/hdphoto" Target="../media/hdphoto31.wdp"/><Relationship Id="rId15" Type="http://schemas.openxmlformats.org/officeDocument/2006/relationships/image" Target="../media/image53.png"/><Relationship Id="rId23" Type="http://schemas.openxmlformats.org/officeDocument/2006/relationships/image" Target="../media/image59.png"/><Relationship Id="rId10" Type="http://schemas.openxmlformats.org/officeDocument/2006/relationships/image" Target="../media/image50.png"/><Relationship Id="rId19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microsoft.com/office/2007/relationships/hdphoto" Target="../media/hdphoto33.wdp"/><Relationship Id="rId14" Type="http://schemas.openxmlformats.org/officeDocument/2006/relationships/image" Target="../media/image52.jpeg"/><Relationship Id="rId22" Type="http://schemas.openxmlformats.org/officeDocument/2006/relationships/image" Target="../media/image58.png"/><Relationship Id="rId27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18" Type="http://schemas.microsoft.com/office/2007/relationships/hdphoto" Target="../media/hdphoto43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9.png"/><Relationship Id="rId7" Type="http://schemas.openxmlformats.org/officeDocument/2006/relationships/image" Target="../media/image62.jpeg"/><Relationship Id="rId12" Type="http://schemas.microsoft.com/office/2007/relationships/hdphoto" Target="../media/hdphoto40.wdp"/><Relationship Id="rId17" Type="http://schemas.openxmlformats.org/officeDocument/2006/relationships/image" Target="../media/image67.png"/><Relationship Id="rId2" Type="http://schemas.openxmlformats.org/officeDocument/2006/relationships/audio" Target="../media/media7.m4a"/><Relationship Id="rId16" Type="http://schemas.microsoft.com/office/2007/relationships/hdphoto" Target="../media/hdphoto42.wdp"/><Relationship Id="rId20" Type="http://schemas.microsoft.com/office/2007/relationships/hdphoto" Target="../media/hdphoto44.wdp"/><Relationship Id="rId1" Type="http://schemas.microsoft.com/office/2007/relationships/media" Target="../media/media7.m4a"/><Relationship Id="rId6" Type="http://schemas.microsoft.com/office/2007/relationships/hdphoto" Target="../media/hdphoto39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23" Type="http://schemas.openxmlformats.org/officeDocument/2006/relationships/image" Target="../media/image12.png"/><Relationship Id="rId10" Type="http://schemas.openxmlformats.org/officeDocument/2006/relationships/image" Target="../media/image4.png"/><Relationship Id="rId19" Type="http://schemas.openxmlformats.org/officeDocument/2006/relationships/image" Target="../media/image68.png"/><Relationship Id="rId4" Type="http://schemas.openxmlformats.org/officeDocument/2006/relationships/slide" Target="slide5.xml"/><Relationship Id="rId9" Type="http://schemas.openxmlformats.org/officeDocument/2006/relationships/image" Target="../media/image12.svg"/><Relationship Id="rId14" Type="http://schemas.microsoft.com/office/2007/relationships/hdphoto" Target="../media/hdphoto41.wdp"/><Relationship Id="rId22" Type="http://schemas.microsoft.com/office/2007/relationships/hdphoto" Target="../media/hdphoto4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02CBCED-F438-4A02-A728-CDF280C82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92101"/>
            <a:ext cx="6095999" cy="2116728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</a:t>
            </a:r>
          </a:p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речевая игра </a:t>
            </a:r>
          </a:p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«Создай своё кафе»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384325-1849-4311-B051-28B2F690D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sp>
        <p:nvSpPr>
          <p:cNvPr id="4" name="Блок-схема: перфолента 3">
            <a:extLst>
              <a:ext uri="{FF2B5EF4-FFF2-40B4-BE49-F238E27FC236}">
                <a16:creationId xmlns:a16="http://schemas.microsoft.com/office/drawing/2014/main" xmlns="" id="{94ED5E3E-E408-460E-97F1-32CBD23C8885}"/>
              </a:ext>
            </a:extLst>
          </p:cNvPr>
          <p:cNvSpPr/>
          <p:nvPr/>
        </p:nvSpPr>
        <p:spPr>
          <a:xfrm>
            <a:off x="7984900" y="2408829"/>
            <a:ext cx="1996226" cy="763073"/>
          </a:xfrm>
          <a:prstGeom prst="flowChartPunchedTap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Кафе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664B3D-7380-4872-9D75-5F0C36AA34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9" y="2031643"/>
            <a:ext cx="837127" cy="95625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749C777-E982-4CA4-AB83-B96390813EEF}"/>
              </a:ext>
            </a:extLst>
          </p:cNvPr>
          <p:cNvSpPr/>
          <p:nvPr/>
        </p:nvSpPr>
        <p:spPr>
          <a:xfrm>
            <a:off x="215900" y="2408830"/>
            <a:ext cx="5605350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</a:t>
            </a:r>
          </a:p>
          <a:p>
            <a:pPr algn="ctr">
              <a:lnSpc>
                <a:spcPct val="120000"/>
              </a:lnSpc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возраста.</a:t>
            </a:r>
          </a:p>
          <a:p>
            <a:pPr algn="ctr">
              <a:lnSpc>
                <a:spcPct val="120000"/>
              </a:lnSpc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Зинурова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В.Н., воспитатель 1 кв. к</a:t>
            </a:r>
          </a:p>
          <a:p>
            <a:pPr algn="ctr">
              <a:lnSpc>
                <a:spcPct val="120000"/>
              </a:lnSpc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0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40B54A1-7BFB-4431-BE7A-DC14CEE3DB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  <a14:imgEffect>
                      <a14:saturation sat="2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258" y="4444873"/>
            <a:ext cx="1914801" cy="220033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0B422D0-5F96-4D2C-8CF0-A6CDDD3082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227" y="239367"/>
            <a:ext cx="1387756" cy="1809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7A579D1-BEE8-41BB-A081-3B25039396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  <a14:imgEffect>
                      <a14:saturation sat="2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667" y="205853"/>
            <a:ext cx="1481870" cy="185445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7B1B6AD-8124-49B7-8861-AFA716A1117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005" y="289836"/>
            <a:ext cx="1242455" cy="175929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66491F98-C488-4828-B68A-D42B10A60C4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692"/>
                    </a14:imgEffect>
                    <a14:imgEffect>
                      <a14:saturation sat="2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5086" y="161167"/>
            <a:ext cx="1221750" cy="189913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2AF39130-66BB-4CFE-A2F7-0E8ED83C744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1573">
            <a:off x="3740392" y="303295"/>
            <a:ext cx="1249046" cy="17398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9F07AF6-F8F6-4126-8A9E-B768259178E1}"/>
              </a:ext>
            </a:extLst>
          </p:cNvPr>
          <p:cNvPicPr/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harpenSoften amount="49000"/>
                    </a14:imgEffect>
                    <a14:imgEffect>
                      <a14:colorTemperature colorTemp="5664"/>
                    </a14:imgEffect>
                    <a14:imgEffect>
                      <a14:saturation sat="178000"/>
                    </a14:imgEffect>
                    <a14:imgEffect>
                      <a14:brightnessContrast bright="6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631" y="175230"/>
            <a:ext cx="1242455" cy="1899137"/>
          </a:xfrm>
          <a:prstGeom prst="ellipse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6ED13C71-08CE-4C2E-A781-3BDCBB076C03}"/>
              </a:ext>
            </a:extLst>
          </p:cNvPr>
          <p:cNvGrpSpPr/>
          <p:nvPr/>
        </p:nvGrpSpPr>
        <p:grpSpPr>
          <a:xfrm>
            <a:off x="1407258" y="139278"/>
            <a:ext cx="1914801" cy="2060412"/>
            <a:chOff x="1385161" y="142152"/>
            <a:chExt cx="1944294" cy="206041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9305E20-CE3B-40E5-AE83-31D50CB88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3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347536" y="147901"/>
              <a:ext cx="981919" cy="2054663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003642B2-D691-4972-AC24-522F1A64C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3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5161" y="142152"/>
              <a:ext cx="935098" cy="2054663"/>
            </a:xfrm>
            <a:prstGeom prst="rect">
              <a:avLst/>
            </a:prstGeom>
          </p:spPr>
        </p:pic>
      </p:grpSp>
      <p:pic>
        <p:nvPicPr>
          <p:cNvPr id="23" name="Рисунок 2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4EFEC34-ACFB-4303-B511-AC3B80BF6E93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3868" y="5831008"/>
            <a:ext cx="813235" cy="8450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588AED-68BE-4DBF-B82F-E96960524831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3912" y="1811679"/>
            <a:ext cx="919162" cy="876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1646890-907C-44D4-95A9-0B24AEB8ACBE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48" y="1840522"/>
            <a:ext cx="919162" cy="87630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F7AEFF4E-21CC-492F-9481-90A008E874F6}"/>
              </a:ext>
            </a:extLst>
          </p:cNvPr>
          <p:cNvGrpSpPr/>
          <p:nvPr/>
        </p:nvGrpSpPr>
        <p:grpSpPr>
          <a:xfrm>
            <a:off x="1418624" y="2320054"/>
            <a:ext cx="1903435" cy="1999623"/>
            <a:chOff x="1418624" y="2323907"/>
            <a:chExt cx="1903435" cy="199962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1BA4073B-34AD-4C8F-85F5-1C726BA6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3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8624" y="2323907"/>
              <a:ext cx="1751399" cy="1654935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96A4D14B-178D-481C-B23F-016AD24DE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3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0660" y="2668595"/>
              <a:ext cx="1751399" cy="1654935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A3ACD23-E250-4753-B8A2-2ACE74926DB8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630" y="1811679"/>
            <a:ext cx="919162" cy="9051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7AFF0C7-E731-4A52-912A-E3E0B5634EA8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235" y="1857931"/>
            <a:ext cx="916363" cy="8588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C134DE8-98FB-4537-8C7A-470A54505CAA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844" y="1879393"/>
            <a:ext cx="919162" cy="8763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E0B8ABD-6145-4788-B563-19DF2433D30D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726" y="1879393"/>
            <a:ext cx="977469" cy="83742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D428434-33C6-4747-B3E8-0312442D6B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726" y="2138504"/>
            <a:ext cx="1387756" cy="180976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088EC20-4349-4C1D-8104-2383D13A3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  <a14:imgEffect>
                      <a14:saturation sat="2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166" y="2104990"/>
            <a:ext cx="1481870" cy="185445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5D281482-5160-42EE-852C-39584898BD8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504" y="2188973"/>
            <a:ext cx="1242455" cy="175929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20D4A52-7C1C-49AA-92AA-42178D965A9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692"/>
                    </a14:imgEffect>
                    <a14:imgEffect>
                      <a14:saturation sat="2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585" y="2060304"/>
            <a:ext cx="1221750" cy="18991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DEBD0DE5-E38B-482C-97F1-4E7AA43F840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1573">
            <a:off x="3760891" y="2202432"/>
            <a:ext cx="1249046" cy="173984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37DA16A-9E05-4F7F-9028-E6784AA59F81}"/>
              </a:ext>
            </a:extLst>
          </p:cNvPr>
          <p:cNvPicPr/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harpenSoften amount="49000"/>
                    </a14:imgEffect>
                    <a14:imgEffect>
                      <a14:colorTemperature colorTemp="5664"/>
                    </a14:imgEffect>
                    <a14:imgEffect>
                      <a14:saturation sat="178000"/>
                    </a14:imgEffect>
                    <a14:imgEffect>
                      <a14:brightnessContrast bright="6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130" y="2074367"/>
            <a:ext cx="1242455" cy="1899137"/>
          </a:xfrm>
          <a:prstGeom prst="ellipse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4F8B7D18-20DC-4350-8942-FBCBBD2D5D22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4411" y="3710816"/>
            <a:ext cx="919162" cy="8763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0411969-5BE6-4AA7-A47E-C969DDDC4E56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847" y="3739659"/>
            <a:ext cx="919162" cy="8763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CFAD6892-5316-4245-97AD-5CDC157FCA8F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129" y="3710816"/>
            <a:ext cx="919162" cy="90514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C0C5126C-A2A6-4313-A4FD-33FB1EE32FD7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734" y="3757068"/>
            <a:ext cx="916363" cy="85889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1711E330-607A-4C9F-ABFA-41E41062D90F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343" y="3778530"/>
            <a:ext cx="919162" cy="8763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F6E749E8-FA32-406B-93EC-80A41414CD4D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225" y="3778530"/>
            <a:ext cx="977469" cy="83742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78F79872-9683-4D0A-B4D6-55FFD2D789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726" y="4196594"/>
            <a:ext cx="1387756" cy="180976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5D344271-5A7E-4AF9-9F26-5EE22D9A36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  <a14:imgEffect>
                      <a14:saturation sat="2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166" y="4163080"/>
            <a:ext cx="1481870" cy="185445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32D83565-1AF7-4C0B-BFA5-B45C3D300AD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504" y="4247063"/>
            <a:ext cx="1242455" cy="175929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698B2E76-7576-4F12-8003-822F71F541D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692"/>
                    </a14:imgEffect>
                    <a14:imgEffect>
                      <a14:saturation sat="2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585" y="4118394"/>
            <a:ext cx="1221750" cy="189913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6F431938-6BEF-4160-B100-C10D596B0AE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1573">
            <a:off x="3760891" y="4260522"/>
            <a:ext cx="1249046" cy="173984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F2A1052E-81CF-4B9C-9094-278D32C795B4}"/>
              </a:ext>
            </a:extLst>
          </p:cNvPr>
          <p:cNvPicPr/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harpenSoften amount="49000"/>
                    </a14:imgEffect>
                    <a14:imgEffect>
                      <a14:colorTemperature colorTemp="5664"/>
                    </a14:imgEffect>
                    <a14:imgEffect>
                      <a14:saturation sat="178000"/>
                    </a14:imgEffect>
                    <a14:imgEffect>
                      <a14:brightnessContrast bright="6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130" y="4132457"/>
            <a:ext cx="1242455" cy="1899137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23F63238-16F9-4D6B-A6FF-E2425898F20E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4411" y="5768906"/>
            <a:ext cx="919162" cy="8763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2697ED03-4193-4EEC-AD7F-93875A5DD07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847" y="5797749"/>
            <a:ext cx="919162" cy="8763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F4980566-97F6-48DA-912B-9322CCA1A3A7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129" y="5768906"/>
            <a:ext cx="919162" cy="90514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C2A947D2-7CF6-4C2F-A637-3FF69F79A6B4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734" y="5815158"/>
            <a:ext cx="916363" cy="85889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2BB865DE-AF13-4C49-9E34-3E04504B6F33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343" y="5836620"/>
            <a:ext cx="919162" cy="8763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583AF933-9EF0-49F5-BC14-20CAB7A9670A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225" y="5836620"/>
            <a:ext cx="977469" cy="8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0.30195 -0.1222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41029 -0.1252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51393 -0.125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03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61589 -0.122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72161 -0.125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81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82734 -0.1222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5E-6 0.0002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1.875E-6 0.0002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5E-6 0.000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4.16667E-6 0.0002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0.0002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30195 -0.1222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-0.41029 -0.12523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51393 -0.12523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03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61589 -0.1222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72162 -0.1252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81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82735 -0.12222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4.58333E-6 0.0002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2.29167E-6 0.0002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4.58333E-6 0.00024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2.29167E-6 0.00023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00"/>
                            </p:stCondLst>
                            <p:childTnLst>
                              <p:par>
                                <p:cTn id="1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3.125E-6 0.00023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23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30195 -0.12223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4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-0.41029 -0.12523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51393 -0.12524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03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61589 -0.12222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72162 -0.12524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81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82735 -0.12222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4.58333E-6 0.00023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2.29167E-6 0.000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4.58333E-6 0.00023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000"/>
                            </p:stCondLst>
                            <p:childTnLst>
                              <p:par>
                                <p:cTn id="2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2.29167E-6 0.00023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3.125E-6 0.00023 " pathEditMode="relative" rAng="0" ptsTypes="AA">
                                      <p:cBhvr>
                                        <p:cTn id="2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000"/>
                            </p:stCondLst>
                            <p:childTnLst>
                              <p:par>
                                <p:cTn id="2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3.95833E-6 0.00023 " pathEditMode="relative" rAng="0" ptsTypes="AA">
                                      <p:cBhvr>
                                        <p:cTn id="28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ручное управление 10">
            <a:extLst>
              <a:ext uri="{FF2B5EF4-FFF2-40B4-BE49-F238E27FC236}">
                <a16:creationId xmlns:a16="http://schemas.microsoft.com/office/drawing/2014/main" xmlns="" id="{F31B6CB5-3697-465F-99BC-A5CFF5C6BE7D}"/>
              </a:ext>
            </a:extLst>
          </p:cNvPr>
          <p:cNvSpPr/>
          <p:nvPr/>
        </p:nvSpPr>
        <p:spPr>
          <a:xfrm>
            <a:off x="373485" y="399245"/>
            <a:ext cx="6104586" cy="1210615"/>
          </a:xfrm>
          <a:prstGeom prst="flowChartManualOperati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ручное управление 11">
            <a:extLst>
              <a:ext uri="{FF2B5EF4-FFF2-40B4-BE49-F238E27FC236}">
                <a16:creationId xmlns:a16="http://schemas.microsoft.com/office/drawing/2014/main" xmlns="" id="{F6F26EFF-BA66-472F-9FCA-A51D4E273787}"/>
              </a:ext>
            </a:extLst>
          </p:cNvPr>
          <p:cNvSpPr/>
          <p:nvPr/>
        </p:nvSpPr>
        <p:spPr>
          <a:xfrm rot="16200000">
            <a:off x="-2053111" y="2825839"/>
            <a:ext cx="6063802" cy="1210614"/>
          </a:xfrm>
          <a:prstGeom prst="flowChartManualOperati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ручное управление 12">
            <a:extLst>
              <a:ext uri="{FF2B5EF4-FFF2-40B4-BE49-F238E27FC236}">
                <a16:creationId xmlns:a16="http://schemas.microsoft.com/office/drawing/2014/main" xmlns="" id="{E405B56C-CCFB-45DE-A5D9-99C3E6093351}"/>
              </a:ext>
            </a:extLst>
          </p:cNvPr>
          <p:cNvSpPr/>
          <p:nvPr/>
        </p:nvSpPr>
        <p:spPr>
          <a:xfrm rot="5400000">
            <a:off x="2840864" y="2821547"/>
            <a:ext cx="6063802" cy="1210614"/>
          </a:xfrm>
          <a:prstGeom prst="flowChartManualOperati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ручное управление 13">
            <a:extLst>
              <a:ext uri="{FF2B5EF4-FFF2-40B4-BE49-F238E27FC236}">
                <a16:creationId xmlns:a16="http://schemas.microsoft.com/office/drawing/2014/main" xmlns="" id="{35F3E7D1-07AB-457B-8823-A141E1A85C48}"/>
              </a:ext>
            </a:extLst>
          </p:cNvPr>
          <p:cNvSpPr/>
          <p:nvPr/>
        </p:nvSpPr>
        <p:spPr>
          <a:xfrm rot="10800000">
            <a:off x="373485" y="5252431"/>
            <a:ext cx="6104586" cy="1210615"/>
          </a:xfrm>
          <a:prstGeom prst="flowChartManualOperation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33BEE1C-8DD7-44C6-9FDD-B17098C1749D}"/>
              </a:ext>
            </a:extLst>
          </p:cNvPr>
          <p:cNvSpPr/>
          <p:nvPr/>
        </p:nvSpPr>
        <p:spPr>
          <a:xfrm>
            <a:off x="1584098" y="1609860"/>
            <a:ext cx="3683357" cy="364257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2CF1B0C-DA42-466A-856C-86BF1CD41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559" y="751846"/>
            <a:ext cx="2820394" cy="53500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FDF02F0-84C5-4120-BEE2-F63BEF1FF7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968" y="1034159"/>
            <a:ext cx="1552552" cy="15287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8DDDA9-B37B-4ADC-861C-6115130BBD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466" y="3492312"/>
            <a:ext cx="1571220" cy="14402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A508D34-6C1B-4533-804E-3CF82C81F56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0360" flipH="1">
            <a:off x="10323905" y="4312523"/>
            <a:ext cx="2096278" cy="1009582"/>
          </a:xfrm>
          <a:prstGeom prst="rect">
            <a:avLst/>
          </a:prstGeom>
        </p:spPr>
      </p:pic>
      <p:pic>
        <p:nvPicPr>
          <p:cNvPr id="21" name="Рисунок 2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31137DF-D32E-402A-8A2A-1968D6B60CD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650" y="5748521"/>
            <a:ext cx="2212238" cy="869812"/>
          </a:xfrm>
          <a:prstGeom prst="rect">
            <a:avLst/>
          </a:prstGeom>
        </p:spPr>
      </p:pic>
      <p:sp>
        <p:nvSpPr>
          <p:cNvPr id="23" name="Стрелка: вправо 2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9641007-BCC2-401A-9EE0-B74A3A1E719B}"/>
              </a:ext>
            </a:extLst>
          </p:cNvPr>
          <p:cNvSpPr/>
          <p:nvPr/>
        </p:nvSpPr>
        <p:spPr>
          <a:xfrm>
            <a:off x="10945290" y="11102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5335C45-007F-4F9A-B2D9-AE00002CC5C6}"/>
              </a:ext>
            </a:extLst>
          </p:cNvPr>
          <p:cNvGrpSpPr/>
          <p:nvPr/>
        </p:nvGrpSpPr>
        <p:grpSpPr>
          <a:xfrm>
            <a:off x="396950" y="2690611"/>
            <a:ext cx="6104587" cy="5589430"/>
            <a:chOff x="165131" y="3076123"/>
            <a:chExt cx="6229222" cy="5270956"/>
          </a:xfrm>
        </p:grpSpPr>
        <p:sp>
          <p:nvSpPr>
            <p:cNvPr id="40" name="Блок-схема: ручное управление 39">
              <a:extLst>
                <a:ext uri="{FF2B5EF4-FFF2-40B4-BE49-F238E27FC236}">
                  <a16:creationId xmlns:a16="http://schemas.microsoft.com/office/drawing/2014/main" xmlns="" id="{1C9CCF1A-5036-4F25-A228-A21048A0FC95}"/>
                </a:ext>
              </a:extLst>
            </p:cNvPr>
            <p:cNvSpPr/>
            <p:nvPr/>
          </p:nvSpPr>
          <p:spPr>
            <a:xfrm rot="10800000">
              <a:off x="165131" y="5267917"/>
              <a:ext cx="6229222" cy="1313646"/>
            </a:xfrm>
            <a:prstGeom prst="flowChartManualOperation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2CC15940-6E68-4A3B-B905-C3F5E7332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1000"/>
                      </a14:imgEffect>
                      <a14:imgEffect>
                        <a14:saturation sat="2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4375" y="3076123"/>
              <a:ext cx="2650734" cy="2280018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A33843B4-ABFB-4091-B138-C0921EFDC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225867" y="3894180"/>
              <a:ext cx="1037417" cy="201994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xmlns="" id="{901FBB01-5242-4113-8367-0C568CF47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3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896" y="4150911"/>
              <a:ext cx="1314022" cy="2222557"/>
            </a:xfrm>
            <a:prstGeom prst="rect">
              <a:avLst/>
            </a:prstGeom>
          </p:spPr>
        </p:pic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xmlns="" id="{7BDCFCAD-13F3-4EB2-A106-EEAB701DE5F8}"/>
                </a:ext>
              </a:extLst>
            </p:cNvPr>
            <p:cNvGrpSpPr/>
            <p:nvPr/>
          </p:nvGrpSpPr>
          <p:grpSpPr>
            <a:xfrm>
              <a:off x="3448394" y="3786390"/>
              <a:ext cx="2040071" cy="3840410"/>
              <a:chOff x="6049917" y="2504136"/>
              <a:chExt cx="3604287" cy="6019280"/>
            </a:xfrm>
          </p:grpSpPr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xmlns="" id="{BBCBDE93-B5D2-4732-90F8-28FD87815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saturation sat="38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4370" y="4073617"/>
                <a:ext cx="2275382" cy="1966580"/>
              </a:xfrm>
              <a:prstGeom prst="rect">
                <a:avLst/>
              </a:prstGeom>
            </p:spPr>
          </p:pic>
          <p:pic>
            <p:nvPicPr>
              <p:cNvPr id="49" name="Рисунок 48" descr="https://im0-tub-ru.yandex.net/i?id=3bb37dc45d3fd647b84d377b7695520c-l&amp;n=13">
                <a:extLst>
                  <a:ext uri="{FF2B5EF4-FFF2-40B4-BE49-F238E27FC236}">
                    <a16:creationId xmlns:a16="http://schemas.microsoft.com/office/drawing/2014/main" xmlns="" id="{04661F22-8D97-48A1-94F4-17B9F32C03A8}"/>
                  </a:ext>
                </a:extLst>
              </p:cNvPr>
              <p:cNvPicPr/>
              <p:nvPr/>
            </p:nvPicPr>
            <p:blipFill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0000" b="90000" l="10000" r="90000">
                            <a14:backgroundMark x1="43418" y1="74222" x2="41570" y2="82444"/>
                          </a14:backgroundRemoval>
                        </a14:imgEffect>
                        <a14:imgEffect>
                          <a14:sharpenSoften amount="71000"/>
                        </a14:imgEffect>
                        <a14:imgEffect>
                          <a14:saturation sat="27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9917" y="2504136"/>
                <a:ext cx="3604287" cy="60192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xmlns="" id="{1CAEFB08-E79A-425B-9529-58403A3D0F24}"/>
                </a:ext>
              </a:extLst>
            </p:cNvPr>
            <p:cNvGrpSpPr/>
            <p:nvPr/>
          </p:nvGrpSpPr>
          <p:grpSpPr>
            <a:xfrm>
              <a:off x="712734" y="3908440"/>
              <a:ext cx="2433454" cy="4438639"/>
              <a:chOff x="6049917" y="2504136"/>
              <a:chExt cx="3604287" cy="6019280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xmlns="" id="{2517F6F7-70E2-4A54-BFEF-4F14A172A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saturation sat="38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4370" y="4073617"/>
                <a:ext cx="2275382" cy="1966580"/>
              </a:xfrm>
              <a:prstGeom prst="rect">
                <a:avLst/>
              </a:prstGeom>
            </p:spPr>
          </p:pic>
          <p:pic>
            <p:nvPicPr>
              <p:cNvPr id="47" name="Рисунок 46" descr="https://im0-tub-ru.yandex.net/i?id=3bb37dc45d3fd647b84d377b7695520c-l&amp;n=13">
                <a:extLst>
                  <a:ext uri="{FF2B5EF4-FFF2-40B4-BE49-F238E27FC236}">
                    <a16:creationId xmlns:a16="http://schemas.microsoft.com/office/drawing/2014/main" xmlns="" id="{381D7A6D-1011-43F1-A3B9-A15D21377419}"/>
                  </a:ext>
                </a:extLst>
              </p:cNvPr>
              <p:cNvPicPr/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0000" b="90000" l="10000" r="90000">
                            <a14:backgroundMark x1="43418" y1="74222" x2="41570" y2="82444"/>
                          </a14:backgroundRemoval>
                        </a14:imgEffect>
                        <a14:imgEffect>
                          <a14:sharpenSoften amount="71000"/>
                        </a14:imgEffect>
                        <a14:imgEffect>
                          <a14:saturation sat="27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9917" y="2504136"/>
                <a:ext cx="3604287" cy="60192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" name="диз2">
            <a:hlinkClick r:id="" action="ppaction://media"/>
            <a:extLst>
              <a:ext uri="{FF2B5EF4-FFF2-40B4-BE49-F238E27FC236}">
                <a16:creationId xmlns:a16="http://schemas.microsoft.com/office/drawing/2014/main" xmlns="" id="{128F70B3-8B84-43AF-95F5-97A6FDAB7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771658" y="4561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88FE275-83E8-4E9F-92D5-531051DBD9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750" y="1896713"/>
            <a:ext cx="4069668" cy="403817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F819181-8353-4E75-9BE4-6BD4A3861D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788" y="3393590"/>
            <a:ext cx="4080082" cy="403817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3286FFD8-65A4-4C19-AF4B-76D2142D97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677" y="1861321"/>
            <a:ext cx="4047290" cy="403817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E3B124D9-6DA3-45A1-A341-0CC8D8D16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0878" y="6784613"/>
            <a:ext cx="3558728" cy="412913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AF4FE42D-9E86-47F8-B953-7869F5901745}"/>
              </a:ext>
            </a:extLst>
          </p:cNvPr>
          <p:cNvSpPr/>
          <p:nvPr/>
        </p:nvSpPr>
        <p:spPr>
          <a:xfrm>
            <a:off x="6688233" y="1896713"/>
            <a:ext cx="1219079" cy="151594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3416CD44-C851-49A0-A035-D8A1E85ACF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4000"/>
                    </a14:imgEffect>
                    <a14:imgEffect>
                      <a14:saturation sat="115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8957" y="1924185"/>
            <a:ext cx="4068145" cy="40537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D225392-716C-42A2-AF72-F55DE9C13CF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879" y="1926971"/>
            <a:ext cx="4069669" cy="397839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662EBF89-0940-484D-9135-E5CC7FA04B9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71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701" y="3382277"/>
            <a:ext cx="4057530" cy="404949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B7D9F7DC-1A5D-4DAC-A281-B232B01E55F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167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708" y="3429000"/>
            <a:ext cx="4065008" cy="398972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2D166B29-4539-43FC-B7F7-2161463FE2F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4735" y="3449256"/>
            <a:ext cx="4023730" cy="4038178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8ACBBBD4-340A-4E67-93F9-D3E7C5E261B1}"/>
              </a:ext>
            </a:extLst>
          </p:cNvPr>
          <p:cNvSpPr/>
          <p:nvPr/>
        </p:nvSpPr>
        <p:spPr>
          <a:xfrm>
            <a:off x="7934163" y="1906759"/>
            <a:ext cx="1219079" cy="151594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01A3FBAF-7B08-43FD-856E-5692F6C8712C}"/>
              </a:ext>
            </a:extLst>
          </p:cNvPr>
          <p:cNvSpPr/>
          <p:nvPr/>
        </p:nvSpPr>
        <p:spPr>
          <a:xfrm>
            <a:off x="9184140" y="1906759"/>
            <a:ext cx="1219079" cy="151594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F55B3F3-B60D-45A2-B53A-1F8EC616F6FE}"/>
              </a:ext>
            </a:extLst>
          </p:cNvPr>
          <p:cNvSpPr/>
          <p:nvPr/>
        </p:nvSpPr>
        <p:spPr>
          <a:xfrm>
            <a:off x="10420087" y="1906759"/>
            <a:ext cx="1219079" cy="151594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92085EC8-F669-4D1A-87FC-1DCA503D988F}"/>
              </a:ext>
            </a:extLst>
          </p:cNvPr>
          <p:cNvSpPr/>
          <p:nvPr/>
        </p:nvSpPr>
        <p:spPr>
          <a:xfrm>
            <a:off x="6686788" y="3448047"/>
            <a:ext cx="1219079" cy="151594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B99F5D00-AB74-4A30-9546-21C373C8FB38}"/>
              </a:ext>
            </a:extLst>
          </p:cNvPr>
          <p:cNvSpPr/>
          <p:nvPr/>
        </p:nvSpPr>
        <p:spPr>
          <a:xfrm>
            <a:off x="7934162" y="3448047"/>
            <a:ext cx="1219079" cy="151594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9B00B5B0-805C-4E8F-A5A7-0DC49D788A7F}"/>
              </a:ext>
            </a:extLst>
          </p:cNvPr>
          <p:cNvSpPr/>
          <p:nvPr/>
        </p:nvSpPr>
        <p:spPr>
          <a:xfrm>
            <a:off x="9184139" y="3438417"/>
            <a:ext cx="1219079" cy="151594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5437DAB3-CC96-40D4-981E-495A43782CD5}"/>
              </a:ext>
            </a:extLst>
          </p:cNvPr>
          <p:cNvSpPr/>
          <p:nvPr/>
        </p:nvSpPr>
        <p:spPr>
          <a:xfrm>
            <a:off x="10421067" y="3438417"/>
            <a:ext cx="1219079" cy="151594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26F132-A9EB-424B-9F5D-D918A43166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663621" y="3820"/>
            <a:ext cx="61564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07C7D4-5B05-48A0-AE24-FC2913E773F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878" y="5272915"/>
            <a:ext cx="5960548" cy="1661120"/>
          </a:xfrm>
          <a:prstGeom prst="rect">
            <a:avLst/>
          </a:prstGeom>
        </p:spPr>
      </p:pic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A840FDF1-A7F9-4F6C-BCFE-43B1CCC57C3D}"/>
              </a:ext>
            </a:extLst>
          </p:cNvPr>
          <p:cNvSpPr/>
          <p:nvPr/>
        </p:nvSpPr>
        <p:spPr>
          <a:xfrm>
            <a:off x="6664579" y="5007498"/>
            <a:ext cx="1240262" cy="149775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2A557E2E-862F-4D5B-A1B2-CF69E91204CD}"/>
              </a:ext>
            </a:extLst>
          </p:cNvPr>
          <p:cNvSpPr/>
          <p:nvPr/>
        </p:nvSpPr>
        <p:spPr>
          <a:xfrm>
            <a:off x="9162797" y="5003637"/>
            <a:ext cx="1224360" cy="1515940"/>
          </a:xfrm>
          <a:prstGeom prst="rect">
            <a:avLst/>
          </a:prstGeom>
          <a:solidFill>
            <a:srgbClr val="CC0066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A799B0AA-305B-44C4-92AC-706ECFB7A956}"/>
              </a:ext>
            </a:extLst>
          </p:cNvPr>
          <p:cNvGrpSpPr/>
          <p:nvPr/>
        </p:nvGrpSpPr>
        <p:grpSpPr>
          <a:xfrm>
            <a:off x="7940853" y="5007497"/>
            <a:ext cx="1199674" cy="1515941"/>
            <a:chOff x="7940853" y="5007497"/>
            <a:chExt cx="1199674" cy="1515941"/>
          </a:xfrm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xmlns="" id="{981E5C6E-7BE4-4F32-BACD-006FC4725ADB}"/>
                </a:ext>
              </a:extLst>
            </p:cNvPr>
            <p:cNvSpPr/>
            <p:nvPr/>
          </p:nvSpPr>
          <p:spPr>
            <a:xfrm>
              <a:off x="7940853" y="5007497"/>
              <a:ext cx="1199674" cy="151594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xmlns="" id="{7BF1E02F-284E-4DD1-B530-63DB2120E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3677" y="5078575"/>
              <a:ext cx="1072024" cy="1204075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B29E6636-52C9-4363-AC76-8F9B587A958A}"/>
              </a:ext>
            </a:extLst>
          </p:cNvPr>
          <p:cNvGrpSpPr/>
          <p:nvPr/>
        </p:nvGrpSpPr>
        <p:grpSpPr>
          <a:xfrm>
            <a:off x="6685789" y="4984956"/>
            <a:ext cx="1219079" cy="1515942"/>
            <a:chOff x="6685789" y="4984956"/>
            <a:chExt cx="1219079" cy="1515942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xmlns="" id="{07C959AA-5F6D-405A-86FD-356A4736A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9407" y="5028297"/>
              <a:ext cx="1087381" cy="1356596"/>
            </a:xfrm>
            <a:prstGeom prst="rect">
              <a:avLst/>
            </a:prstGeom>
          </p:spPr>
        </p:pic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xmlns="" id="{6C73A056-93A5-4235-96D1-3826CDE96A44}"/>
                </a:ext>
              </a:extLst>
            </p:cNvPr>
            <p:cNvSpPr/>
            <p:nvPr/>
          </p:nvSpPr>
          <p:spPr>
            <a:xfrm>
              <a:off x="6685789" y="4984956"/>
              <a:ext cx="1219079" cy="1515942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AE392A00-CA7D-4F41-8349-40A695B8E04A}"/>
              </a:ext>
            </a:extLst>
          </p:cNvPr>
          <p:cNvSpPr/>
          <p:nvPr/>
        </p:nvSpPr>
        <p:spPr>
          <a:xfrm>
            <a:off x="7933955" y="4984956"/>
            <a:ext cx="1219079" cy="151594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A9ED2856-ED86-4B81-A8CE-984D10972E3A}"/>
              </a:ext>
            </a:extLst>
          </p:cNvPr>
          <p:cNvGrpSpPr/>
          <p:nvPr/>
        </p:nvGrpSpPr>
        <p:grpSpPr>
          <a:xfrm>
            <a:off x="9184579" y="4769395"/>
            <a:ext cx="1219079" cy="1731503"/>
            <a:chOff x="9184758" y="4752964"/>
            <a:chExt cx="1219079" cy="1726967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xmlns="" id="{A4B94956-4BD4-4D9A-856E-D901625AB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72000"/>
                      </a14:imgEffect>
                      <a14:imgEffect>
                        <a14:saturation sat="211000"/>
                      </a14:imgEffect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2539" y="4752964"/>
              <a:ext cx="1103902" cy="1686949"/>
            </a:xfrm>
            <a:prstGeom prst="rect">
              <a:avLst/>
            </a:prstGeom>
          </p:spPr>
        </p:pic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xmlns="" id="{8D7E4594-0DCF-4375-96C8-ABBBF1BBF0DF}"/>
                </a:ext>
              </a:extLst>
            </p:cNvPr>
            <p:cNvSpPr/>
            <p:nvPr/>
          </p:nvSpPr>
          <p:spPr>
            <a:xfrm>
              <a:off x="9184758" y="4963989"/>
              <a:ext cx="1219079" cy="1515942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284DE8D2-E6AC-4171-BDF9-CA2807C329E0}"/>
              </a:ext>
            </a:extLst>
          </p:cNvPr>
          <p:cNvSpPr/>
          <p:nvPr/>
        </p:nvSpPr>
        <p:spPr>
          <a:xfrm>
            <a:off x="10414887" y="4954358"/>
            <a:ext cx="1225896" cy="1550895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0066E1C-92CD-46D6-893E-6732A5CEB8BF}"/>
              </a:ext>
            </a:extLst>
          </p:cNvPr>
          <p:cNvGrpSpPr/>
          <p:nvPr/>
        </p:nvGrpSpPr>
        <p:grpSpPr>
          <a:xfrm>
            <a:off x="6658409" y="407049"/>
            <a:ext cx="1240262" cy="1536132"/>
            <a:chOff x="6658409" y="407049"/>
            <a:chExt cx="1240262" cy="1536132"/>
          </a:xfrm>
        </p:grpSpPr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xmlns="" id="{4B1BE9CF-818D-4C67-BDB7-566375BC49BE}"/>
                </a:ext>
              </a:extLst>
            </p:cNvPr>
            <p:cNvSpPr/>
            <p:nvPr/>
          </p:nvSpPr>
          <p:spPr>
            <a:xfrm>
              <a:off x="6658409" y="407049"/>
              <a:ext cx="1240262" cy="1439104"/>
            </a:xfrm>
            <a:prstGeom prst="rect">
              <a:avLst/>
            </a:prstGeom>
            <a:solidFill>
              <a:srgbClr val="99FF66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xmlns="" id="{5DA61A86-25EE-4D2C-B58A-E6D73DBD0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9406" y="851757"/>
              <a:ext cx="1087381" cy="1091424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FEAFECE4-5081-4C16-BFA2-F03FDD0B8267}"/>
              </a:ext>
            </a:extLst>
          </p:cNvPr>
          <p:cNvGrpSpPr/>
          <p:nvPr/>
        </p:nvGrpSpPr>
        <p:grpSpPr>
          <a:xfrm>
            <a:off x="10428399" y="409592"/>
            <a:ext cx="1174853" cy="1445538"/>
            <a:chOff x="10428399" y="393826"/>
            <a:chExt cx="1174853" cy="1445538"/>
          </a:xfrm>
        </p:grpSpPr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xmlns="" id="{A816B5B0-9F00-43F7-A509-2AF1AA4B7FA7}"/>
                </a:ext>
              </a:extLst>
            </p:cNvPr>
            <p:cNvSpPr/>
            <p:nvPr/>
          </p:nvSpPr>
          <p:spPr>
            <a:xfrm>
              <a:off x="10428399" y="393826"/>
              <a:ext cx="1174853" cy="144553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xmlns="" id="{D2EB6467-3B54-4D09-93D3-2DB6FCCF9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3542" y="468967"/>
              <a:ext cx="1017630" cy="1250974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DB55F738-9DF8-49A6-82D6-ADFA10335DA2}"/>
              </a:ext>
            </a:extLst>
          </p:cNvPr>
          <p:cNvGrpSpPr/>
          <p:nvPr/>
        </p:nvGrpSpPr>
        <p:grpSpPr>
          <a:xfrm>
            <a:off x="7956778" y="387984"/>
            <a:ext cx="1172060" cy="1458169"/>
            <a:chOff x="7956778" y="387984"/>
            <a:chExt cx="1172060" cy="1458169"/>
          </a:xfrm>
        </p:grpSpPr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xmlns="" id="{76327429-54E5-431D-A81C-269B56E3E5D1}"/>
                </a:ext>
              </a:extLst>
            </p:cNvPr>
            <p:cNvSpPr/>
            <p:nvPr/>
          </p:nvSpPr>
          <p:spPr>
            <a:xfrm>
              <a:off x="7956778" y="387984"/>
              <a:ext cx="1172060" cy="1458169"/>
            </a:xfrm>
            <a:prstGeom prst="rect">
              <a:avLst/>
            </a:prstGeom>
            <a:solidFill>
              <a:srgbClr val="89EDEF"/>
            </a:solidFill>
            <a:ln>
              <a:solidFill>
                <a:srgbClr val="AAF4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xmlns="" id="{25560342-4C04-4074-852C-84453CEBC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sharpenSoften amount="100000"/>
                      </a14:imgEffect>
                      <a14:imgEffect>
                        <a14:colorTemperature colorTemp="11500"/>
                      </a14:imgEffect>
                      <a14:imgEffect>
                        <a14:saturation sat="373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6119" y="631871"/>
              <a:ext cx="1006827" cy="1045907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FC163312-75DC-4409-83A3-8DF14877CDBB}"/>
              </a:ext>
            </a:extLst>
          </p:cNvPr>
          <p:cNvGrpSpPr/>
          <p:nvPr/>
        </p:nvGrpSpPr>
        <p:grpSpPr>
          <a:xfrm>
            <a:off x="9162797" y="403750"/>
            <a:ext cx="1240421" cy="1457731"/>
            <a:chOff x="9162797" y="387984"/>
            <a:chExt cx="1240421" cy="1457731"/>
          </a:xfrm>
        </p:grpSpPr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xmlns="" id="{D071B305-24A2-4803-8F87-745D08C3FEEB}"/>
                </a:ext>
              </a:extLst>
            </p:cNvPr>
            <p:cNvSpPr/>
            <p:nvPr/>
          </p:nvSpPr>
          <p:spPr>
            <a:xfrm>
              <a:off x="9162797" y="387984"/>
              <a:ext cx="1240421" cy="1457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xmlns="" id="{49D3E373-0730-4014-976D-5FF47495E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8025" y="621836"/>
              <a:ext cx="982603" cy="982603"/>
            </a:xfrm>
            <a:prstGeom prst="rect">
              <a:avLst/>
            </a:prstGeom>
          </p:spPr>
        </p:pic>
      </p:grp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67AB5144-88AC-4C97-874A-A588F6D4B1BF}"/>
              </a:ext>
            </a:extLst>
          </p:cNvPr>
          <p:cNvSpPr/>
          <p:nvPr/>
        </p:nvSpPr>
        <p:spPr>
          <a:xfrm>
            <a:off x="6685809" y="407048"/>
            <a:ext cx="1219079" cy="149687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927711DD-071D-4ED6-8003-D270E4F0CDDE}"/>
              </a:ext>
            </a:extLst>
          </p:cNvPr>
          <p:cNvSpPr/>
          <p:nvPr/>
        </p:nvSpPr>
        <p:spPr>
          <a:xfrm>
            <a:off x="7933955" y="407048"/>
            <a:ext cx="1219079" cy="148574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E86A5F46-9255-4742-81DF-153076A27212}"/>
              </a:ext>
            </a:extLst>
          </p:cNvPr>
          <p:cNvSpPr/>
          <p:nvPr/>
        </p:nvSpPr>
        <p:spPr>
          <a:xfrm>
            <a:off x="9185778" y="411029"/>
            <a:ext cx="1219079" cy="151594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4653B0E1-506E-4A2E-ABD0-560CC79E84D3}"/>
              </a:ext>
            </a:extLst>
          </p:cNvPr>
          <p:cNvSpPr/>
          <p:nvPr/>
        </p:nvSpPr>
        <p:spPr>
          <a:xfrm>
            <a:off x="10406629" y="412512"/>
            <a:ext cx="1219079" cy="151594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Блок-схема: ручное управление 1">
            <a:extLst>
              <a:ext uri="{FF2B5EF4-FFF2-40B4-BE49-F238E27FC236}">
                <a16:creationId xmlns:a16="http://schemas.microsoft.com/office/drawing/2014/main" xmlns="" id="{D81AE0DD-570E-4678-93CD-D46BC391F1A4}"/>
              </a:ext>
            </a:extLst>
          </p:cNvPr>
          <p:cNvSpPr/>
          <p:nvPr/>
        </p:nvSpPr>
        <p:spPr>
          <a:xfrm>
            <a:off x="149366" y="379466"/>
            <a:ext cx="6229223" cy="1245881"/>
          </a:xfrm>
          <a:prstGeom prst="flowChartManualOperati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Блок-схема: ручное управление 3">
            <a:extLst>
              <a:ext uri="{FF2B5EF4-FFF2-40B4-BE49-F238E27FC236}">
                <a16:creationId xmlns:a16="http://schemas.microsoft.com/office/drawing/2014/main" xmlns="" id="{F84FFB30-1725-42D4-856D-CB8A229D49FC}"/>
              </a:ext>
            </a:extLst>
          </p:cNvPr>
          <p:cNvSpPr/>
          <p:nvPr/>
        </p:nvSpPr>
        <p:spPr>
          <a:xfrm rot="16200000">
            <a:off x="-2195215" y="2841325"/>
            <a:ext cx="6063802" cy="1210614"/>
          </a:xfrm>
          <a:prstGeom prst="flowChartManualOperation">
            <a:avLst/>
          </a:prstGeom>
          <a:noFill/>
          <a:ln w="76200">
            <a:solidFill>
              <a:srgbClr val="8B3A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8DBA7EEA-AB54-481D-BC4C-4C8E61BB1845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40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148" y="1169572"/>
            <a:ext cx="1448433" cy="1386953"/>
          </a:xfrm>
          <a:prstGeom prst="rect">
            <a:avLst/>
          </a:prstGeom>
        </p:spPr>
      </p:pic>
      <p:sp>
        <p:nvSpPr>
          <p:cNvPr id="5" name="Блок-схема: ручное управление 4">
            <a:extLst>
              <a:ext uri="{FF2B5EF4-FFF2-40B4-BE49-F238E27FC236}">
                <a16:creationId xmlns:a16="http://schemas.microsoft.com/office/drawing/2014/main" xmlns="" id="{0D860ADF-AF3B-49FB-B504-6CA7967C9942}"/>
              </a:ext>
            </a:extLst>
          </p:cNvPr>
          <p:cNvSpPr/>
          <p:nvPr/>
        </p:nvSpPr>
        <p:spPr>
          <a:xfrm rot="5400000">
            <a:off x="2698760" y="2837033"/>
            <a:ext cx="6063802" cy="1210614"/>
          </a:xfrm>
          <a:prstGeom prst="flowChartManualOperation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7ED45BD-EAA9-4F84-BD91-B6ABBAC5B918}"/>
              </a:ext>
            </a:extLst>
          </p:cNvPr>
          <p:cNvSpPr/>
          <p:nvPr/>
        </p:nvSpPr>
        <p:spPr>
          <a:xfrm>
            <a:off x="1441994" y="1625346"/>
            <a:ext cx="3683357" cy="3642571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1D25D797-1113-4F67-A1C8-3A9C39C058E0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21000"/>
                    </a14:imgEffect>
                    <a14:imgEffect>
                      <a14:saturation sat="2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375" y="3076123"/>
            <a:ext cx="2650734" cy="2280018"/>
          </a:xfrm>
          <a:prstGeom prst="rect">
            <a:avLst/>
          </a:prstGeom>
        </p:spPr>
      </p:pic>
      <p:sp>
        <p:nvSpPr>
          <p:cNvPr id="100" name="Блок-схема: ручное управление 99">
            <a:extLst>
              <a:ext uri="{FF2B5EF4-FFF2-40B4-BE49-F238E27FC236}">
                <a16:creationId xmlns:a16="http://schemas.microsoft.com/office/drawing/2014/main" xmlns="" id="{B6BC6019-480A-4D65-ABBF-E816BD6968D3}"/>
              </a:ext>
            </a:extLst>
          </p:cNvPr>
          <p:cNvSpPr/>
          <p:nvPr/>
        </p:nvSpPr>
        <p:spPr>
          <a:xfrm rot="10800000">
            <a:off x="165131" y="5267916"/>
            <a:ext cx="6229222" cy="1303881"/>
          </a:xfrm>
          <a:prstGeom prst="flowChartManualOperation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0E2B9848-23B3-465B-8C38-2DEF5C0CCF33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3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96" y="4150911"/>
            <a:ext cx="1314022" cy="2222557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xmlns="" id="{84430B33-911C-47C4-88D0-65003175A997}"/>
              </a:ext>
            </a:extLst>
          </p:cNvPr>
          <p:cNvGrpSpPr/>
          <p:nvPr/>
        </p:nvGrpSpPr>
        <p:grpSpPr>
          <a:xfrm>
            <a:off x="822259" y="3915802"/>
            <a:ext cx="2433454" cy="4438639"/>
            <a:chOff x="6049917" y="2504136"/>
            <a:chExt cx="3604287" cy="6019280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xmlns="" id="{C64E07AE-ACC6-4BB3-A327-9790C7F77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email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saturation sat="3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4370" y="4073617"/>
              <a:ext cx="2275382" cy="1966580"/>
            </a:xfrm>
            <a:prstGeom prst="rect">
              <a:avLst/>
            </a:prstGeom>
          </p:spPr>
        </p:pic>
        <p:pic>
          <p:nvPicPr>
            <p:cNvPr id="99" name="Рисунок 98" descr="https://im0-tub-ru.yandex.net/i?id=3bb37dc45d3fd647b84d377b7695520c-l&amp;n=13">
              <a:extLst>
                <a:ext uri="{FF2B5EF4-FFF2-40B4-BE49-F238E27FC236}">
                  <a16:creationId xmlns:a16="http://schemas.microsoft.com/office/drawing/2014/main" xmlns="" id="{0811BB2F-ED5B-4EBC-889E-2A107DAC87F3}"/>
                </a:ext>
              </a:extLst>
            </p:cNvPr>
            <p:cNvPicPr/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10000" r="90000">
                          <a14:backgroundMark x1="43418" y1="74222" x2="41570" y2="82444"/>
                        </a14:backgroundRemoval>
                      </a14:imgEffect>
                      <a14:imgEffect>
                        <a14:sharpenSoften amount="71000"/>
                      </a14:imgEffect>
                      <a14:imgEffect>
                        <a14:saturation sat="27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917" y="2504136"/>
              <a:ext cx="3604287" cy="60192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506190F1-1E16-40CE-954E-A95FE511418A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aturation sat="3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25867" y="3894180"/>
            <a:ext cx="1037417" cy="2019943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xmlns="" id="{1D6C8EDA-E5AF-4687-A50A-943665A49424}"/>
              </a:ext>
            </a:extLst>
          </p:cNvPr>
          <p:cNvGrpSpPr/>
          <p:nvPr/>
        </p:nvGrpSpPr>
        <p:grpSpPr>
          <a:xfrm>
            <a:off x="3234882" y="3867310"/>
            <a:ext cx="2040071" cy="3840410"/>
            <a:chOff x="6049917" y="2504136"/>
            <a:chExt cx="3604287" cy="6019280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xmlns="" id="{81E89ACE-9750-49FC-BD73-7913091EE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email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aturation sat="3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4370" y="4073617"/>
              <a:ext cx="2275382" cy="1966580"/>
            </a:xfrm>
            <a:prstGeom prst="rect">
              <a:avLst/>
            </a:prstGeom>
          </p:spPr>
        </p:pic>
        <p:pic>
          <p:nvPicPr>
            <p:cNvPr id="72" name="Рисунок 71" descr="https://im0-tub-ru.yandex.net/i?id=3bb37dc45d3fd647b84d377b7695520c-l&amp;n=13">
              <a:extLst>
                <a:ext uri="{FF2B5EF4-FFF2-40B4-BE49-F238E27FC236}">
                  <a16:creationId xmlns:a16="http://schemas.microsoft.com/office/drawing/2014/main" xmlns="" id="{2629C29A-F287-46E9-986D-C7D1EA90FB01}"/>
                </a:ext>
              </a:extLst>
            </p:cNvPr>
            <p:cNvPicPr/>
            <p:nvPr/>
          </p:nvPicPr>
          <p:blipFill>
            <a:blip r:embed="rId37" cstate="email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10000" r="90000">
                          <a14:backgroundMark x1="43418" y1="74222" x2="41570" y2="82444"/>
                        </a14:backgroundRemoval>
                      </a14:imgEffect>
                      <a14:imgEffect>
                        <a14:sharpenSoften amount="71000"/>
                      </a14:imgEffect>
                      <a14:imgEffect>
                        <a14:saturation sat="27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917" y="2504136"/>
              <a:ext cx="3604287" cy="60192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8B93923-4D62-4DF4-965B-643ADEF29C73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0446653" y="5001126"/>
            <a:ext cx="1162652" cy="1462035"/>
          </a:xfrm>
          <a:prstGeom prst="rect">
            <a:avLst/>
          </a:prstGeom>
        </p:spPr>
      </p:pic>
      <p:pic>
        <p:nvPicPr>
          <p:cNvPr id="13" name="Рисунок 12">
            <a:hlinkClick r:id="rId44" action="ppaction://hlinksldjump"/>
            <a:extLst>
              <a:ext uri="{FF2B5EF4-FFF2-40B4-BE49-F238E27FC236}">
                <a16:creationId xmlns:a16="http://schemas.microsoft.com/office/drawing/2014/main" xmlns="" id="{D045B5FE-04B4-4E53-A904-09C1CB0B0EFC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219" y="5817074"/>
            <a:ext cx="972949" cy="97294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8F4D52C-5949-4A2A-BC64-0D8D2C85AE27}"/>
              </a:ext>
            </a:extLst>
          </p:cNvPr>
          <p:cNvSpPr/>
          <p:nvPr/>
        </p:nvSpPr>
        <p:spPr>
          <a:xfrm>
            <a:off x="231378" y="379467"/>
            <a:ext cx="6104590" cy="6202097"/>
          </a:xfrm>
          <a:prstGeom prst="rect">
            <a:avLst/>
          </a:prstGeom>
          <a:noFill/>
          <a:ln w="76200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3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6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9EDEF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9EDEF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44506 -0.0773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53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04349 -0.067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55287 -0.0692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43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04727 -0.0789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65521 -0.0777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60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04896 -0.0953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74844 -0.0696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22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9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03776 -0.08842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44297 -0.2900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8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0.05625 L -0.04467 -0.0703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5444 -0.2963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27" y="-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1852 L -0.04388 -0.05949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65143 -0.30324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78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04375 -0.0687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75312 -0.29375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56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4583 -0.07546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100" grpId="0" animBg="1"/>
      <p:bldP spid="100" grpId="1" animBg="1"/>
      <p:bldP spid="100" grpId="2" animBg="1"/>
      <p:bldP spid="100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AE8DD37-1F09-4AB0-9BFE-C5EC8E50C3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856" y="2559120"/>
            <a:ext cx="1583467" cy="29504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20873D9-9716-416D-BA01-3D836861E6B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576" y="258180"/>
            <a:ext cx="1863885" cy="39797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80B256-2EDD-4AB5-B8F2-A0B41B8F32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50" y="499893"/>
            <a:ext cx="3225396" cy="58582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0080E1-C87E-4FDF-85C7-83CB5271DD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471" y="858212"/>
            <a:ext cx="2494227" cy="2410135"/>
          </a:xfrm>
          <a:prstGeom prst="rect">
            <a:avLst/>
          </a:prstGeom>
        </p:spPr>
      </p:pic>
      <p:pic>
        <p:nvPicPr>
          <p:cNvPr id="9" name="Рисунок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B2836A5B-6656-4B45-AF1E-FE3D011BD47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6933" y="5584700"/>
            <a:ext cx="1073451" cy="1073451"/>
          </a:xfrm>
          <a:prstGeom prst="rect">
            <a:avLst/>
          </a:prstGeom>
        </p:spPr>
      </p:pic>
      <p:pic>
        <p:nvPicPr>
          <p:cNvPr id="15" name="Рисунок 1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1B75C6D-9BBD-49AF-9C03-B7FE008B889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378" y="4034335"/>
            <a:ext cx="1736280" cy="682674"/>
          </a:xfrm>
          <a:prstGeom prst="rect">
            <a:avLst/>
          </a:prstGeom>
        </p:spPr>
      </p:pic>
      <p:pic>
        <p:nvPicPr>
          <p:cNvPr id="16" name="Рисунок 1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00941AB-510D-465A-AB18-4D4E5AAA6C9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449" y="5556428"/>
            <a:ext cx="1736280" cy="682674"/>
          </a:xfrm>
          <a:prstGeom prst="rect">
            <a:avLst/>
          </a:prstGeom>
        </p:spPr>
      </p:pic>
      <p:pic>
        <p:nvPicPr>
          <p:cNvPr id="17" name="Рисунок 16">
            <a:hlinkClick r:id="rId14" action="ppaction://hlinksldjump"/>
            <a:extLst>
              <a:ext uri="{FF2B5EF4-FFF2-40B4-BE49-F238E27FC236}">
                <a16:creationId xmlns:a16="http://schemas.microsoft.com/office/drawing/2014/main" xmlns="" id="{748132F4-3105-4595-B17D-8AA4F9BCC08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5071" y="3248317"/>
            <a:ext cx="1736280" cy="682674"/>
          </a:xfrm>
          <a:prstGeom prst="rect">
            <a:avLst/>
          </a:prstGeom>
        </p:spPr>
      </p:pic>
      <p:sp>
        <p:nvSpPr>
          <p:cNvPr id="19" name="Стрелка: вправо 1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B4DEDAC4-D817-4827-AE7A-65D47EA8B98C}"/>
              </a:ext>
            </a:extLst>
          </p:cNvPr>
          <p:cNvSpPr/>
          <p:nvPr/>
        </p:nvSpPr>
        <p:spPr>
          <a:xfrm>
            <a:off x="10945290" y="11102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пов2">
            <a:hlinkClick r:id="" action="ppaction://media"/>
            <a:extLst>
              <a:ext uri="{FF2B5EF4-FFF2-40B4-BE49-F238E27FC236}">
                <a16:creationId xmlns:a16="http://schemas.microsoft.com/office/drawing/2014/main" xmlns="" id="{C7FB39A3-EA36-49AE-9B07-8E971C2E3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08597" y="5288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A53421C-E1BD-4725-AB88-A4AC64D2F8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735" y="147746"/>
            <a:ext cx="3133230" cy="64165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3AD142-D26F-4CB9-9C2D-FC5334C81A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389874"/>
            <a:ext cx="1800366" cy="1637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E29FB46-87C0-44B3-8AFF-D9581A2F74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648" y="4322608"/>
            <a:ext cx="1696983" cy="20359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00DE2E-BE4C-4311-8239-243E693398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480" y="204161"/>
            <a:ext cx="1696983" cy="2085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0DBBCD2-C434-419E-BE4E-078B97EF55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674" y="2884868"/>
            <a:ext cx="1496675" cy="24743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7B2D17E-D1DB-4C3C-A0A4-1565D115F35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75485">
            <a:off x="1771087" y="525229"/>
            <a:ext cx="1607515" cy="12866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15EBEB8-2D54-443B-9DAD-B7331B1DA5A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53" y="4685739"/>
            <a:ext cx="1813971" cy="115835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800ABA7-20CA-461F-B175-BB89C62E90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63" y="1951357"/>
            <a:ext cx="1307694" cy="1925481"/>
          </a:xfrm>
          <a:prstGeom prst="rect">
            <a:avLst/>
          </a:prstGeom>
        </p:spPr>
      </p:pic>
      <p:pic>
        <p:nvPicPr>
          <p:cNvPr id="10" name="Рисунок 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77F613F-23E1-4DAA-ACB9-41E1641914F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1309" y="5628067"/>
            <a:ext cx="1017431" cy="10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0.56536 0.1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2.08333E-6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34505 0.1064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3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0.21484 -0.103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1.875E-6 0.000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25 -0.4509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-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2.70833E-6 0.000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49948 -0.2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74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1.66667E-6 0.0002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6724 -0.432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20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5E-6 0.0002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9219 -0.086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1.04167E-6 0.0002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3C27FF5-392E-4928-91FB-1214793509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589" y="-136894"/>
            <a:ext cx="3754882" cy="71575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AE6F48C-01DF-4A2D-9D80-703D5F77CA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850" y="1154828"/>
            <a:ext cx="1667208" cy="14711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4DB8CCC0-3D96-4518-930F-60E6FB9416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16" y="3781743"/>
            <a:ext cx="1925877" cy="171120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5EADC81B-A9B2-4D7D-8B1F-DF3CF4625B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538" y="3998729"/>
            <a:ext cx="1744075" cy="15164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BDA71B0E-E98F-4D84-B8B0-52C31F2C84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943" y="2417122"/>
            <a:ext cx="1424563" cy="144259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72C4280E-B38A-492B-9EAC-9D403BC4D8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131" y="4466637"/>
            <a:ext cx="1649470" cy="205262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A7CA23FC-16EF-4A8C-B23B-C5469314086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210" y="577301"/>
            <a:ext cx="1212811" cy="225255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DCABA005-8BCE-48B5-8FC2-DF6C393686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027" y="272456"/>
            <a:ext cx="1864118" cy="1617966"/>
          </a:xfrm>
          <a:prstGeom prst="rect">
            <a:avLst/>
          </a:prstGeom>
        </p:spPr>
      </p:pic>
      <p:pic>
        <p:nvPicPr>
          <p:cNvPr id="3" name="Рисунок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1194046-CA84-4B13-9E66-6A7A088CB4A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1309" y="5628067"/>
            <a:ext cx="1017431" cy="10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7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4648 0.4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18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4.375E-6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2276 0.3428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4.16667E-6 0.000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22409 -0.077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1.25E-6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42265 -0.2210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3.95833E-6 0.0002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62084 -0.0849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42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3.95833E-6 0.0002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42851 0.133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19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1.66667E-6 0.0002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63243 0.315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15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4.16667E-6 0.0002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7FBF29-E05E-467C-8B55-C550D17714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939" y="844415"/>
            <a:ext cx="4769109" cy="46083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3BC4997-2B9F-45D2-83A5-2E613B2FE7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1035">
            <a:off x="2739751" y="112087"/>
            <a:ext cx="2067618" cy="20526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6C1EEC7-33AC-4196-9193-174F28FE21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732" y="1460501"/>
            <a:ext cx="2153270" cy="11633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0753DBC-7AD4-47F5-A06E-4E86A28AD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129" y="2412124"/>
            <a:ext cx="2153270" cy="15893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7950427-3464-4691-BDA1-BA319A2205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78707"/>
            <a:ext cx="3436883" cy="19096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07A3A65-6068-4B6E-BD85-7DD72F446A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866" y="464751"/>
            <a:ext cx="1996736" cy="23920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B3DB9B6-1B44-4E66-A2A0-1AF0F69D529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508" y="3440307"/>
            <a:ext cx="3244923" cy="23920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3E4C414-98FF-457E-9091-EDBE3BEFD91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211" y="5175713"/>
            <a:ext cx="2095968" cy="1392171"/>
          </a:xfrm>
          <a:prstGeom prst="rect">
            <a:avLst/>
          </a:prstGeom>
        </p:spPr>
      </p:pic>
      <p:pic>
        <p:nvPicPr>
          <p:cNvPr id="11" name="Рисунок 1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1188A8C-BFA1-48C2-ABE6-8F0EA66397B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799" y="5599557"/>
            <a:ext cx="1045941" cy="104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47018 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03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3.125E-6 2.42861E-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27084 -0.058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6.93889E-18 3.7037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24766 -0.526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4.16667E-6 4.44444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44948 -0.6719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74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3.75E-6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45651 -0.2898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4.79167E-6 -2.59259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63151 -0.5085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76" y="-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3.75E-6 -3.7037E-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66433 -0.092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6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1.66667E-6 1.48148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DDA4B9FF-B0ED-4295-A9E5-A9E90979C3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2816" y="2169754"/>
            <a:ext cx="910038" cy="1870467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B9F1082F-145C-4A7C-B613-288EAF9105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185" y="73400"/>
            <a:ext cx="1062785" cy="1936243"/>
          </a:xfrm>
          <a:prstGeom prst="rect">
            <a:avLst/>
          </a:prstGeom>
        </p:spPr>
      </p:pic>
      <p:pic>
        <p:nvPicPr>
          <p:cNvPr id="6" name="Рисунок 5">
            <a:hlinkClick r:id="rId8" action="ppaction://hlinksldjump"/>
            <a:extLst>
              <a:ext uri="{FF2B5EF4-FFF2-40B4-BE49-F238E27FC236}">
                <a16:creationId xmlns:a16="http://schemas.microsoft.com/office/drawing/2014/main" xmlns="" id="{217989F3-6E63-4777-96A8-58640250DB5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035" y="4310571"/>
            <a:ext cx="1592456" cy="15868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F7E72B0-3DEB-4EAF-822F-C80BA8D373C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961" y="2480057"/>
            <a:ext cx="1294821" cy="13999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D1A6F29-A316-46B1-A30C-9D21E090B07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909" y="2272605"/>
            <a:ext cx="1294822" cy="15915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A6FFE99-5B4B-47FD-BADC-FEBE0592647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086" y="2207726"/>
            <a:ext cx="1162320" cy="15915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A10918F-BC64-4873-B178-32EE8DC82B3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275485">
            <a:off x="3443714" y="2615456"/>
            <a:ext cx="1184910" cy="9484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7E2116F-49E1-4F2A-B5AC-3AD351CFD8E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81" y="2732058"/>
            <a:ext cx="1287248" cy="8220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CABA6C2-314B-42B4-A70B-3B15C381BA8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17" y="2394814"/>
            <a:ext cx="964634" cy="14203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FEC1AFD-E201-40A6-800D-01B10CD8D53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1322" y="2566766"/>
            <a:ext cx="1267046" cy="1152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4D503A2-142B-42AA-A448-BE0CEAB59AE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477" y="544291"/>
            <a:ext cx="1069545" cy="11359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2DE708B-FE29-4EFA-A4FF-A44B56B5835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850" y="342159"/>
            <a:ext cx="1195866" cy="12633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D4AF63E-FB56-4CDB-B316-5EEEE6347610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549" y="508200"/>
            <a:ext cx="1048570" cy="10973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E5B53AB-029C-42EC-8081-048A9827EF1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227" y="474544"/>
            <a:ext cx="913884" cy="11138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35F9B27-C494-41A1-ADCE-149B98DB3ADE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63" y="145696"/>
            <a:ext cx="1058166" cy="15848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A692E99E-A869-4ADE-8A13-8AB0483EA88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128" y="-207771"/>
            <a:ext cx="941660" cy="18672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8A40C9C-22A3-4993-871B-BE80DC6DCAD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481" y="487629"/>
            <a:ext cx="1195866" cy="12492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884FDA3-B557-4E4B-A1EE-8D8FE95ECB6F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1035">
            <a:off x="7691863" y="4499104"/>
            <a:ext cx="1358407" cy="13797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CA459DBA-B51A-4FFF-B101-7117874B383F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97" y="4772272"/>
            <a:ext cx="1521488" cy="82200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CEB5269-BD1B-403A-88C2-02928343C42D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064" y="4647264"/>
            <a:ext cx="1420075" cy="12327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BBEDD13-3C15-4E3A-BC6E-9D7C5F203562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66133">
            <a:off x="1366686" y="4538556"/>
            <a:ext cx="2106867" cy="117063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ADA6E31-AAF8-4C7E-BBC1-5F0BE5FCEDDB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502" y="4096901"/>
            <a:ext cx="1232782" cy="182212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D700990-B320-4B12-86CF-2F396B4F5779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3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03653" y="4424003"/>
            <a:ext cx="2003080" cy="167928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6E94690-5C6A-45F6-800F-44CA5D369342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022" y="4870648"/>
            <a:ext cx="1073411" cy="88406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EDA164C0-5F53-4604-A41B-A004C6031923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43" y="330725"/>
            <a:ext cx="740603" cy="12747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3696F78-9931-475B-B88E-A793D88132AD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17" y="2442375"/>
            <a:ext cx="740603" cy="127478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8CFDEC63-D66A-4A86-A8AF-6AE73AC6B6C3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70" y="4464854"/>
            <a:ext cx="740603" cy="127478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C83404D8-3F0D-4074-8F01-9CD7F692AB13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932" y="304643"/>
            <a:ext cx="740603" cy="127478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2ED44723-FF42-4875-9474-5DEF6F9C458F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057" y="335757"/>
            <a:ext cx="740603" cy="12747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C0F6078-EA7F-457D-A5A0-E1DBF9910857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698" y="289595"/>
            <a:ext cx="740603" cy="127478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0ABB334-0B95-405D-B99A-A53062600202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553" y="289594"/>
            <a:ext cx="740603" cy="127478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B94703A5-BE33-40C9-A076-91CBDA999A10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510" y="225177"/>
            <a:ext cx="740603" cy="127478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E8F7CFDF-AAF3-41D7-B96A-C5EE05067FC6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16" y="242538"/>
            <a:ext cx="740603" cy="127478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653B6E38-8918-43E2-AC46-AC6588CD501D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692" y="2446200"/>
            <a:ext cx="740603" cy="127478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4F76A25A-CF38-47E8-B80D-A391C2D50C20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867" y="2402193"/>
            <a:ext cx="740603" cy="127478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9F466EA0-A115-465A-AA4C-21DEEFEDA8FB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053" y="2394814"/>
            <a:ext cx="740603" cy="127478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29103C8A-DE10-4A29-BAFF-B687772FB76D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553" y="2402192"/>
            <a:ext cx="740603" cy="127478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0DF85A72-E800-4366-ADD6-CEA3299F0B06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748" y="2467595"/>
            <a:ext cx="740603" cy="12747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AB8C9BA7-4B2C-480E-B2D0-4CFD279933B0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708" y="2505665"/>
            <a:ext cx="740603" cy="127478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CA9690E8-E616-46FE-B6FE-886C18EAF20D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308" y="4464854"/>
            <a:ext cx="740603" cy="127478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C958A2A5-A08E-422F-9E71-D2D4F67FEB1B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867" y="4545881"/>
            <a:ext cx="740603" cy="127478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53D6DCB9-B189-4EA8-A638-705922FA99D3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995" y="4563019"/>
            <a:ext cx="740603" cy="127478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3D54AAEB-E3B9-498F-B131-238674786834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804" y="4572403"/>
            <a:ext cx="740603" cy="127478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A902D9F4-904F-43E3-939F-8A91FE6D3945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510" y="4563019"/>
            <a:ext cx="740603" cy="127478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BEF4B2F2-509E-4CE9-862D-817EFC4802E9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708" y="4531271"/>
            <a:ext cx="740603" cy="1274787"/>
          </a:xfrm>
          <a:prstGeom prst="rect">
            <a:avLst/>
          </a:prstGeom>
        </p:spPr>
      </p:pic>
      <p:pic>
        <p:nvPicPr>
          <p:cNvPr id="51" name="Рисунок 50">
            <a:hlinkClick r:id="rId33" action="ppaction://hlinksldjump"/>
            <a:extLst>
              <a:ext uri="{FF2B5EF4-FFF2-40B4-BE49-F238E27FC236}">
                <a16:creationId xmlns:a16="http://schemas.microsoft.com/office/drawing/2014/main" xmlns="" id="{DA0F68A3-023E-4A86-AA73-585DBA59A20C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6229" y="5945896"/>
            <a:ext cx="835076" cy="83507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7776F31-73A4-42D7-ACC5-4163CE37100E}"/>
              </a:ext>
            </a:extLst>
          </p:cNvPr>
          <p:cNvSpPr/>
          <p:nvPr/>
        </p:nvSpPr>
        <p:spPr>
          <a:xfrm>
            <a:off x="3704994" y="6052953"/>
            <a:ext cx="3814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Бланк меню.</a:t>
            </a:r>
          </a:p>
        </p:txBody>
      </p:sp>
      <p:pic>
        <p:nvPicPr>
          <p:cNvPr id="2" name="пов3">
            <a:hlinkClick r:id="" action="ppaction://media"/>
            <a:extLst>
              <a:ext uri="{FF2B5EF4-FFF2-40B4-BE49-F238E27FC236}">
                <a16:creationId xmlns:a16="http://schemas.microsoft.com/office/drawing/2014/main" xmlns="" id="{BD7CB0A2-BA90-4611-AF42-A9DD20D7C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219357" y="6049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6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 showWhenStopped="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B82EE83-9700-427B-9906-F8C30956BF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917" y="785611"/>
            <a:ext cx="2947430" cy="567042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9558BB84-A0EE-43B4-B1CA-CCDCC6745918}"/>
              </a:ext>
            </a:extLst>
          </p:cNvPr>
          <p:cNvSpPr/>
          <p:nvPr/>
        </p:nvSpPr>
        <p:spPr>
          <a:xfrm>
            <a:off x="1004826" y="820739"/>
            <a:ext cx="914400" cy="9144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0C3403E2-E5B4-4A82-A102-CBA37640DA4D}"/>
              </a:ext>
            </a:extLst>
          </p:cNvPr>
          <p:cNvSpPr/>
          <p:nvPr/>
        </p:nvSpPr>
        <p:spPr>
          <a:xfrm>
            <a:off x="5505231" y="950281"/>
            <a:ext cx="914400" cy="9144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76C16FB3-3EA7-4B5E-9C28-B265F4D15746}"/>
              </a:ext>
            </a:extLst>
          </p:cNvPr>
          <p:cNvSpPr/>
          <p:nvPr/>
        </p:nvSpPr>
        <p:spPr>
          <a:xfrm>
            <a:off x="6435759" y="5238260"/>
            <a:ext cx="914400" cy="9144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170E164C-8DC2-499D-BA03-FC456EAB12CC}"/>
              </a:ext>
            </a:extLst>
          </p:cNvPr>
          <p:cNvGrpSpPr/>
          <p:nvPr/>
        </p:nvGrpSpPr>
        <p:grpSpPr>
          <a:xfrm>
            <a:off x="260682" y="200804"/>
            <a:ext cx="2437615" cy="3076828"/>
            <a:chOff x="901663" y="603629"/>
            <a:chExt cx="2767727" cy="323359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1DAAFD93-C10B-4336-8529-6A384E63E271}"/>
                </a:ext>
              </a:extLst>
            </p:cNvPr>
            <p:cNvSpPr/>
            <p:nvPr/>
          </p:nvSpPr>
          <p:spPr>
            <a:xfrm>
              <a:off x="901663" y="1612939"/>
              <a:ext cx="2759017" cy="174446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1B7B8EEC-20DB-42C4-B264-6FCEAC11D522}"/>
                </a:ext>
              </a:extLst>
            </p:cNvPr>
            <p:cNvSpPr/>
            <p:nvPr/>
          </p:nvSpPr>
          <p:spPr>
            <a:xfrm>
              <a:off x="913006" y="3367868"/>
              <a:ext cx="2756384" cy="4693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Трапеция 12">
              <a:extLst>
                <a:ext uri="{FF2B5EF4-FFF2-40B4-BE49-F238E27FC236}">
                  <a16:creationId xmlns:a16="http://schemas.microsoft.com/office/drawing/2014/main" xmlns="" id="{EE7541AC-4B8C-4B9A-B68A-68E8DCF16C75}"/>
                </a:ext>
              </a:extLst>
            </p:cNvPr>
            <p:cNvSpPr/>
            <p:nvPr/>
          </p:nvSpPr>
          <p:spPr>
            <a:xfrm>
              <a:off x="902970" y="603629"/>
              <a:ext cx="2756384" cy="989830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D79A3C90-45EE-4FB3-9090-63BE6502D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978" y="1662612"/>
              <a:ext cx="918933" cy="830145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F2D369AC-B0E8-463E-8417-626CD2B0A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6000"/>
                      </a14:imgEffect>
                      <a14:imgEffect>
                        <a14:colorTemperature colorTemp="8166"/>
                      </a14:imgEffect>
                      <a14:imgEffect>
                        <a14:saturation sat="25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2208" y="2507779"/>
              <a:ext cx="637328" cy="830145"/>
            </a:xfrm>
            <a:prstGeom prst="rect">
              <a:avLst/>
            </a:prstGeom>
          </p:spPr>
        </p:pic>
        <p:sp>
          <p:nvSpPr>
            <p:cNvPr id="16" name="Блок-схема: перфолента 15">
              <a:extLst>
                <a:ext uri="{FF2B5EF4-FFF2-40B4-BE49-F238E27FC236}">
                  <a16:creationId xmlns:a16="http://schemas.microsoft.com/office/drawing/2014/main" xmlns="" id="{3D16F32E-9002-41F2-9E01-B194FC475EAF}"/>
                </a:ext>
              </a:extLst>
            </p:cNvPr>
            <p:cNvSpPr/>
            <p:nvPr/>
          </p:nvSpPr>
          <p:spPr>
            <a:xfrm>
              <a:off x="1213399" y="1091270"/>
              <a:ext cx="2135527" cy="440266"/>
            </a:xfrm>
            <a:prstGeom prst="flowChartPunchedTap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32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" panose="02030600000101010101" pitchFamily="18" charset="-127"/>
                  <a:ea typeface="Batang" panose="02030600000101010101" pitchFamily="18" charset="-127"/>
                </a:rPr>
                <a:t>Кафе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EC230A38-9E28-4E81-9087-CC6C77718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0728" y="754201"/>
              <a:ext cx="554330" cy="684157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6EBEB023-6CC8-4B73-9295-2B849AFB1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4684" y="1673076"/>
              <a:ext cx="918933" cy="830145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83433FAD-0844-4976-AC79-BF32AA847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5883" y="1668519"/>
              <a:ext cx="918933" cy="830145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8AA6A26E-7BFB-4B14-BA4E-5A96FFBBC097}"/>
              </a:ext>
            </a:extLst>
          </p:cNvPr>
          <p:cNvGrpSpPr/>
          <p:nvPr/>
        </p:nvGrpSpPr>
        <p:grpSpPr>
          <a:xfrm>
            <a:off x="5758997" y="4223318"/>
            <a:ext cx="2573920" cy="2503561"/>
            <a:chOff x="516851" y="3847908"/>
            <a:chExt cx="2464971" cy="2715796"/>
          </a:xfrm>
        </p:grpSpPr>
        <p:pic>
          <p:nvPicPr>
            <p:cNvPr id="34" name="Рисунок 33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BD5F9564-0651-4959-ABDD-13F2FDF69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851" y="4389534"/>
              <a:ext cx="977360" cy="1821087"/>
            </a:xfrm>
            <a:prstGeom prst="rect">
              <a:avLst/>
            </a:prstGeom>
          </p:spPr>
        </p:pic>
        <p:pic>
          <p:nvPicPr>
            <p:cNvPr id="35" name="Рисунок 34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A727D69E-29C8-47FE-BB72-9E8B2C9BC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627" y="3847908"/>
              <a:ext cx="1150442" cy="2456389"/>
            </a:xfrm>
            <a:prstGeom prst="rect">
              <a:avLst/>
            </a:prstGeom>
          </p:spPr>
        </p:pic>
        <p:pic>
          <p:nvPicPr>
            <p:cNvPr id="36" name="Рисунок 35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E4A3E685-ACA0-4984-8C9A-CBC43B999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2316" y="5076102"/>
              <a:ext cx="1539506" cy="1487602"/>
            </a:xfrm>
            <a:prstGeom prst="rect">
              <a:avLst/>
            </a:prstGeom>
          </p:spPr>
        </p:pic>
      </p:grpSp>
      <p:pic>
        <p:nvPicPr>
          <p:cNvPr id="39" name="Рисунок 3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186415E-2A64-46F8-8C5A-7BF78566159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063" y="5659821"/>
            <a:ext cx="985678" cy="98567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A2E298F-C130-46EE-8C88-BA2B2C1DD7B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689" y="299856"/>
            <a:ext cx="2694621" cy="2637532"/>
          </a:xfrm>
          <a:prstGeom prst="rect">
            <a:avLst/>
          </a:prstGeom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BDDBBCE8-A37E-40F0-BED1-D05A831FD999}"/>
              </a:ext>
            </a:extLst>
          </p:cNvPr>
          <p:cNvSpPr/>
          <p:nvPr/>
        </p:nvSpPr>
        <p:spPr>
          <a:xfrm>
            <a:off x="3401938" y="3905766"/>
            <a:ext cx="914400" cy="9144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A8C36408-532D-46CA-8E76-A6735646EBCB}"/>
              </a:ext>
            </a:extLst>
          </p:cNvPr>
          <p:cNvGrpSpPr/>
          <p:nvPr/>
        </p:nvGrpSpPr>
        <p:grpSpPr>
          <a:xfrm>
            <a:off x="1906250" y="3620821"/>
            <a:ext cx="3392385" cy="4572622"/>
            <a:chOff x="743676" y="3076123"/>
            <a:chExt cx="4744789" cy="5390538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CCAF0ABC-7D30-410D-AEE0-F7DF159DD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21000"/>
                      </a14:imgEffect>
                      <a14:imgEffect>
                        <a14:saturation sat="2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4375" y="3076123"/>
              <a:ext cx="2650734" cy="2280018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AEE8BCB5-6B4D-4776-AD30-F36E5AE1C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3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225867" y="3894180"/>
              <a:ext cx="1037417" cy="2019943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xmlns="" id="{5972F4EF-4D95-4BF0-BBC7-CC02BA9B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3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896" y="4150911"/>
              <a:ext cx="1314022" cy="2222557"/>
            </a:xfrm>
            <a:prstGeom prst="rect">
              <a:avLst/>
            </a:prstGeom>
          </p:spPr>
        </p:pic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xmlns="" id="{B6A222D9-3CB3-4C87-9D3E-E1E4B1ACC43C}"/>
                </a:ext>
              </a:extLst>
            </p:cNvPr>
            <p:cNvGrpSpPr/>
            <p:nvPr/>
          </p:nvGrpSpPr>
          <p:grpSpPr>
            <a:xfrm>
              <a:off x="3448394" y="3786390"/>
              <a:ext cx="2040071" cy="3840410"/>
              <a:chOff x="6049918" y="2504136"/>
              <a:chExt cx="3604287" cy="6019280"/>
            </a:xfrm>
          </p:grpSpPr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xmlns="" id="{3A3B7B67-C616-453D-B227-2A8ECA5B9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saturation sat="38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4370" y="4073617"/>
                <a:ext cx="2275382" cy="1966580"/>
              </a:xfrm>
              <a:prstGeom prst="rect">
                <a:avLst/>
              </a:prstGeom>
            </p:spPr>
          </p:pic>
          <p:pic>
            <p:nvPicPr>
              <p:cNvPr id="49" name="Рисунок 48" descr="https://im0-tub-ru.yandex.net/i?id=3bb37dc45d3fd647b84d377b7695520c-l&amp;n=13">
                <a:extLst>
                  <a:ext uri="{FF2B5EF4-FFF2-40B4-BE49-F238E27FC236}">
                    <a16:creationId xmlns:a16="http://schemas.microsoft.com/office/drawing/2014/main" xmlns="" id="{018A6068-A3DE-49FE-AA1F-E2E09A9DEA77}"/>
                  </a:ext>
                </a:extLst>
              </p:cNvPr>
              <p:cNvPicPr/>
              <p:nvPr/>
            </p:nvPicPr>
            <p:blipFill>
              <a:blip r:embed="rId26" cstate="email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10000" b="90000" l="10000" r="90000">
                            <a14:backgroundMark x1="43418" y1="74222" x2="41570" y2="82444"/>
                          </a14:backgroundRemoval>
                        </a14:imgEffect>
                        <a14:imgEffect>
                          <a14:sharpenSoften amount="71000"/>
                        </a14:imgEffect>
                        <a14:imgEffect>
                          <a14:saturation sat="27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9918" y="2504136"/>
                <a:ext cx="3604287" cy="60192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xmlns="" id="{812B2E39-E324-4011-8DA7-671F4B8BB247}"/>
                </a:ext>
              </a:extLst>
            </p:cNvPr>
            <p:cNvGrpSpPr/>
            <p:nvPr/>
          </p:nvGrpSpPr>
          <p:grpSpPr>
            <a:xfrm>
              <a:off x="743676" y="4032550"/>
              <a:ext cx="2553811" cy="4434111"/>
              <a:chOff x="6049917" y="2504136"/>
              <a:chExt cx="3604287" cy="6019280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xmlns="" id="{925DFC7F-9E92-44E5-B3CA-37F987457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email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saturation sat="38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4370" y="4073617"/>
                <a:ext cx="2275382" cy="1966580"/>
              </a:xfrm>
              <a:prstGeom prst="rect">
                <a:avLst/>
              </a:prstGeom>
            </p:spPr>
          </p:pic>
          <p:pic>
            <p:nvPicPr>
              <p:cNvPr id="47" name="Рисунок 46" descr="https://im0-tub-ru.yandex.net/i?id=3bb37dc45d3fd647b84d377b7695520c-l&amp;n=13">
                <a:extLst>
                  <a:ext uri="{FF2B5EF4-FFF2-40B4-BE49-F238E27FC236}">
                    <a16:creationId xmlns:a16="http://schemas.microsoft.com/office/drawing/2014/main" xmlns="" id="{F4ED4CA8-0271-491D-9401-8CF392F6DBB6}"/>
                  </a:ext>
                </a:extLst>
              </p:cNvPr>
              <p:cNvPicPr/>
              <p:nvPr/>
            </p:nvPicPr>
            <p:blipFill>
              <a:blip r:embed="rId26" cstate="email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10000" b="90000" l="10000" r="90000">
                            <a14:backgroundMark x1="43418" y1="74222" x2="41570" y2="82444"/>
                          </a14:backgroundRemoval>
                        </a14:imgEffect>
                        <a14:imgEffect>
                          <a14:sharpenSoften amount="71000"/>
                        </a14:imgEffect>
                        <a14:imgEffect>
                          <a14:saturation sat="27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9917" y="2504136"/>
                <a:ext cx="3604287" cy="60192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" name="жур">
            <a:hlinkClick r:id="" action="ppaction://media"/>
            <a:extLst>
              <a:ext uri="{FF2B5EF4-FFF2-40B4-BE49-F238E27FC236}">
                <a16:creationId xmlns:a16="http://schemas.microsoft.com/office/drawing/2014/main" xmlns="" id="{04B97192-7517-44EF-9321-99426747D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724832" y="4009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6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8D0BFF4-5EC2-4344-9FC8-9BA5F6E08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437"/>
            <a:ext cx="12192000" cy="6782563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AAFB016B-B2C1-417A-B49B-F2BE44061571}"/>
              </a:ext>
            </a:extLst>
          </p:cNvPr>
          <p:cNvSpPr/>
          <p:nvPr/>
        </p:nvSpPr>
        <p:spPr>
          <a:xfrm>
            <a:off x="5533697" y="2033752"/>
            <a:ext cx="1939158" cy="11824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1B191D-4E33-4CFB-A674-803BDF02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384" y="1543434"/>
            <a:ext cx="5000625" cy="3846568"/>
          </a:xfrm>
          <a:prstGeom prst="rect">
            <a:avLst/>
          </a:prstGeom>
        </p:spPr>
      </p:pic>
      <p:sp>
        <p:nvSpPr>
          <p:cNvPr id="9" name="Стрелка: вправо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F3A7F59D-519E-483C-957C-F52F1435D107}"/>
              </a:ext>
            </a:extLst>
          </p:cNvPr>
          <p:cNvSpPr/>
          <p:nvPr/>
        </p:nvSpPr>
        <p:spPr>
          <a:xfrm>
            <a:off x="10945290" y="11102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zvuk-1-mesto-aplodismenty">
            <a:hlinkClick r:id="" action="ppaction://media"/>
            <a:extLst>
              <a:ext uri="{FF2B5EF4-FFF2-40B4-BE49-F238E27FC236}">
                <a16:creationId xmlns:a16="http://schemas.microsoft.com/office/drawing/2014/main" xmlns="" id="{5DCDD214-8464-4D82-ABC9-5FCA3F9C3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8900" y="5390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0D873D-432C-48B9-8A04-16B2A6B9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71"/>
            <a:ext cx="10515600" cy="77952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речевая игра «Создай своё кафе»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872EBE-0CF8-4729-84E9-3A886C6BF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609600"/>
            <a:ext cx="11811000" cy="6138929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у детей навыка словообразования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-учить образовывать новые качественные прилагательные, обозначающие цвет;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-учить образовывать новые относительные прилагательные по теме  «Цветы»;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звуко - слоговую структуру слова.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Коррекционно-развивающие задачи: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активизировать словарь по темам: «Дом», «Мебель», «Деревья», «Цветы», «Фрукты», «Овощи», «Ягоды», «Профессии»;</a:t>
            </a:r>
            <a:endParaRPr lang="ru-RU" sz="3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умение детей образовывать относительные прилагательные по темам: «Дом», «Деревья», «Фрукты», «Овощи», «Ягоды»  и включать их в предложения;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практическое согласование прилагательного с существительным в роде, числе, падеже;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связную речь, память, внимание, логическое мышление.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задачи: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положительный интерес к окружающему миру.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075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E6B682-2F1D-4305-BBF2-18CEE3446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77800"/>
            <a:ext cx="11709400" cy="65043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интернет ресурсы: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кафе (1,4 слайд):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https://userscontent2.emaze.com/images/67f07254-88a0-473b-b1c4-c2a69f670cdd/ef434972-25ea-4302-979e-00651ebb88ee.png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строителя, продавца, дизайнера: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https://i1.imageban.ru/out/2016/03/03/5d0bb0232533473a67206d6b6517e6a2.png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повара: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https://ya-webdesign.com/images/italian-clipart-cocinero-5.png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журналиста: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http://pngimg.com/uploads/reporter/reporter_PNG5.png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стекла: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http://termostroi-s.ru/wp-content/uploads/2016/04/teststeklo-300x300.png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соломы: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https://i.pinimg.com/originals/d7/16/bc/d716bc0f986c0279faa5055506496f86.jpg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металла: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https://vodnik.1000size.ru/uploads/images/items/max/cep-yakornaya-nerzhaveyuschaya-din766-10-mm_620751.jpg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камней: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https://pixy.org/src/19/thumbs350/198003.jpg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03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E6B682-2F1D-4305-BBF2-18CEE3446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77800"/>
            <a:ext cx="11709400" cy="65043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интернет ресурсы: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кирпичей: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https://kubatura33.ru/uploads/images/news-image/687474703a2f2f7777772e6c696b61722e696e666f2f70696374757265735f636b66696e6465722f696d616765732f73646373646373632e6a7067.jpg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глины: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https://www1.villanova.edu/dam/villanova/sites/magazine/assets/imgs/mars/thyme-travel.jpg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пластика: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http://domruss.ru/uploads/mavi_materials_06.png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дерева: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https://media.istockphoto.com/vectors/stack-of-logs-icon-in-cartoon-style-isolated-on-white-background-and-vector-id681754780?k=6&amp;m=681754780&amp;s=612x612&amp;w=0&amp;h=5WrcvSTOWJNfa2-lCL8EmQpW7H_SOpOKNwfwRu8ipCs=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стола: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https://melbournechapter.net/images/clipart-table-clipart-7.png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витрины: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https://cdn5.vectorstock.com/i/1000x1000/17/44/store-of-sweets-and-bakery-vector-2941744.jpg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стула: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https://ds04.infourok.ru/uploads/ex/0416/0013b325-b7dfad78/hello_html_m4462fba1.png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328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E6B682-2F1D-4305-BBF2-18CEE3446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77800"/>
            <a:ext cx="11709400" cy="65043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интернет ресурсы: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сосны: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http://www.clipartbest.com/cliparts/jRc/G7E/jRcG7EeTL.png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ели: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https://web-dialog.com/imgproxy.php?c=1&amp;i=http%3A%2F%2Fdiysolarpanelsv.com%2Fimages%2Fclip-art-pine-trees-10.png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березы: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http://lanatrevel.ru/d/0_7ad66_9aab7c63_xl.png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дуба: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https://zabavnik.club/wp-content/uploads/Kartinki_dlya_detey__Skazochnoe_derevo_6_29033612.png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орешника: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https://ds05.infourok.ru/uploads/ex/10e3/0004cbd2-6d00b552/img15.jpg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клена: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http://detsad-60.ru/sites/default/files/field/image/0_928a0_fc64a26c_orig.png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сока: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https://i.pinimg.com/originals/1a/57/40/1a57402c4caa4c7ee58aee43e90f3a6e.png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мороженого: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https://pics.clipartpng.com/Pink_Ice_Cream_Cone_PNG_Clip_Art-1680.png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166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E6B682-2F1D-4305-BBF2-18CEE3446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77800"/>
            <a:ext cx="11709400" cy="6504354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интернет ресурсы: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блинов: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https://avatars.mds.yandex.net/get-pdb/195449/85792494-6e3f-4e10-98c0-ddd397ff7eec/s1200?webp=false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вишни: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https://purepng.com/public/uploads/large/purepng.com-cherriescherrygenus-prunussweet-cherryornamental-cherrycherry-blossomcherries-1701527198333s61rq.png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малины: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https://ya-webdesign.com/images/fruit-clipart-raspberry-3.png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ежевики: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http://clipart-library.com/img1/1294493.png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винограда: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https://ya-webdesign.com/images/transparent-grapes-illustration-6.png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клюквы: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http://loveferrari.l.o.pic.centerblog.net/o/c348757f.png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черники: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https://img-fotki.yandex.ru/get/98050/161031371.299/0_192760_acc0d534_L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банана: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http://pngimg.com/uploads/banana/banana_PNG838.png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граната: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https://pngicon.ru/file/uploads/granat.png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088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E6B682-2F1D-4305-BBF2-18CEE3446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77800"/>
            <a:ext cx="11709400" cy="6504354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интернет ресурсы: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яблока: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https://purepng.com/public/uploads/large/purepng.com-green-applesappleapplesfruitsweetgreen-apple-1701527187974zslog.png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ананаса: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https://avatanplus.com/files/resources/original/572f39529abee1549077eaca.png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апельсина: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http://www.clipartbest.com/cliparts/aie/Xo7/aieXo7azT.png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груши: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http://clipart-library.com/images/kcKnzpjgi.png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персика: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https://gallery.yopriceville.com/Free-Clipart-Pictures/Fruit-PNG/Peach_PNG_Clip_Art_Image-1460042864#.XM6vathS_cs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огурца: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https://cdn2.arhivurokov.ru/multiurok/html/2018/06/10/s_5b1c4da7db1f6/915278_7.png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помидора: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https://ya-webdesign.com/images250_/tomatoes-clipart-1.png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тыквы: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http://pngimg.com/uploads/pumpkin/pumpkin_PNG9357.png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капусты: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http://i.siteapi.org/oovLVuoCymlVAWriN8k8lp4DO1I=/0x0:1200x832/d1f50234cab7c3f.ru.s.siteapi.org/img/4ntv0chjhhmoo0ckgw8kocwgccws8w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456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E6B682-2F1D-4305-BBF2-18CEE3446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77800"/>
            <a:ext cx="11709400" cy="6504354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интернет ресурсы: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баклажана: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https://4.bp.blogspot.com/-jhYp3D59oRg/Wesm2V42yzI/AAAAAAAACEk/rKW_3sIYkvcrN2h3RGW8c0OxDcTRcanzgCLcBGAs/s1600/Eggplant_PNG_Clip_Art-1448.png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картофеля: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http://4.bp.blogspot.com/-kGCoLBZCLCI/VV53dyjxXdI/AAAAAAAAAFU/FyJg7PtCp4g/s1600/011155_1383689515.png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моркови: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https://pngimg.com/uploads/carrot/carrot_PNG4983.png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 аплодирующий смайлик: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https://avatars.mds.yandex.net/get-pdb/1521215/f7595ba8-ab38-469b-b70d-ebdd75e2e411/orig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 салют: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http://www.playcast.ru/uploads/2018/06/15/25406908.gif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качественными прилагательными по материалам статьи Г.И. Герасимова «Прилагательные, обозначающие цвет» из журнала «Русский язык за рубежом» №3, 1969 г.: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https://dropdoc.ru/doc/340160/prilagatel._nye-oboznachayushhie-cvet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Аплодисменты: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https://zvukipro.com/zvukiludei/60-zvuki-ovaciy-i-aplodismentov.html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(остальные аудиофайлы записаны самостоятельно)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483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0D873D-432C-48B9-8A04-16B2A6B9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87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речевая игра «Создай своё кафе»</a:t>
            </a:r>
            <a:b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DE75132-713D-4CDE-8109-7105EB438EED}"/>
              </a:ext>
            </a:extLst>
          </p:cNvPr>
          <p:cNvSpPr/>
          <p:nvPr/>
        </p:nvSpPr>
        <p:spPr>
          <a:xfrm>
            <a:off x="190500" y="772732"/>
            <a:ext cx="11811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начать игру ребенок нажимает на кнопку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«Играть»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переходит на слайд с помощниками. (Чтобы начать любую из мини-игр ребенок также нажимает на кнопку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«Играть»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Затем ребенок выбирает себе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помощника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создания своего кафе. Помощник озвучивает те действия, которые должен совершить ребенок, чтобы достичь результата. (Строитель просит выбрать материалы для строительства кафе. Свой выбор ребенок должен сохранить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бланке заказа.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Продавец просит выбрать мебель для кафе. Дизайнер просит выбрать краску для потолка и пола и обои для стен кафе. Повар просит одобрить меню кафе и попробовать заказать себе что-нибудь из этого меню. Свой выбор ребенок должен сохранить на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бланке заказа.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достижению результата, ребенок нажимает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смайлик-переход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следующему заданию. Для удобства на некоторых слайдах есть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стрелка,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нажатии на которую ребенок возвращается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слайд с помощниками.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Пройдя все этапы игры, ребенок также нажимает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смайлик-переход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попадает на последний слайд, где рассказывает корреспонденту о том,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он занимался в процессе игры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конце игры ребенка ждут заслуженные аплодисменты.</a:t>
            </a:r>
          </a:p>
        </p:txBody>
      </p:sp>
    </p:spTree>
    <p:extLst>
      <p:ext uri="{BB962C8B-B14F-4D97-AF65-F5344CB8AC3E}">
        <p14:creationId xmlns:p14="http://schemas.microsoft.com/office/powerpoint/2010/main" val="722391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02CBCED-F438-4A02-A728-CDF280C82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74254"/>
            <a:ext cx="6095999" cy="2627290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</a:t>
            </a:r>
          </a:p>
          <a:p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речевая игра </a:t>
            </a:r>
          </a:p>
          <a:p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«Создай своё кафе»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384325-1849-4311-B051-28B2F690D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sp>
        <p:nvSpPr>
          <p:cNvPr id="4" name="Блок-схема: перфолента 3">
            <a:extLst>
              <a:ext uri="{FF2B5EF4-FFF2-40B4-BE49-F238E27FC236}">
                <a16:creationId xmlns:a16="http://schemas.microsoft.com/office/drawing/2014/main" xmlns="" id="{94ED5E3E-E408-460E-97F1-32CBD23C8885}"/>
              </a:ext>
            </a:extLst>
          </p:cNvPr>
          <p:cNvSpPr/>
          <p:nvPr/>
        </p:nvSpPr>
        <p:spPr>
          <a:xfrm>
            <a:off x="7984900" y="2408829"/>
            <a:ext cx="1996226" cy="763073"/>
          </a:xfrm>
          <a:prstGeom prst="flowChartPunchedTap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Кафе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664B3D-7380-4872-9D75-5F0C36AA34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9" y="2031643"/>
            <a:ext cx="837127" cy="956256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0224B0F-3305-4EB3-935D-B699C1EA38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93" y="5756856"/>
            <a:ext cx="2212238" cy="86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02CBCED-F438-4A02-A728-CDF280C82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005" y="162681"/>
            <a:ext cx="6372638" cy="125762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себе помощника, нажав на картинку: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6647FF2-1678-4801-97F8-974BBEBA8A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1000"/>
                    </a14:imgEffect>
                    <a14:imgEffect>
                      <a14:saturation sat="1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289" y="1340229"/>
            <a:ext cx="3825024" cy="51129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5F59F53-16CA-4EE1-9810-3643F82AE2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6642" y="1442583"/>
            <a:ext cx="2433101" cy="4712066"/>
          </a:xfrm>
          <a:prstGeom prst="rect">
            <a:avLst/>
          </a:prstGeom>
        </p:spPr>
      </p:pic>
      <p:pic>
        <p:nvPicPr>
          <p:cNvPr id="5" name="Рисунок 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8A24EAC-AA53-42B0-9C58-9195B6010B0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6209" y="277342"/>
            <a:ext cx="946597" cy="946597"/>
          </a:xfrm>
          <a:prstGeom prst="rect">
            <a:avLst/>
          </a:prstGeom>
        </p:spPr>
      </p:pic>
      <p:sp>
        <p:nvSpPr>
          <p:cNvPr id="6" name="Овал 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37CDECD-AB59-4EF9-965E-663A817408B6}"/>
              </a:ext>
            </a:extLst>
          </p:cNvPr>
          <p:cNvSpPr/>
          <p:nvPr/>
        </p:nvSpPr>
        <p:spPr>
          <a:xfrm>
            <a:off x="2785358" y="4789315"/>
            <a:ext cx="914400" cy="9144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Овал 8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A3249BB-768D-491B-BD48-95BFA6DAFF95}"/>
              </a:ext>
            </a:extLst>
          </p:cNvPr>
          <p:cNvSpPr/>
          <p:nvPr/>
        </p:nvSpPr>
        <p:spPr>
          <a:xfrm>
            <a:off x="4711368" y="5780919"/>
            <a:ext cx="914400" cy="9144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0" name="Овал 9">
            <a:hlinkClick r:id="rId17" action="ppaction://hlinksldjump"/>
            <a:extLst>
              <a:ext uri="{FF2B5EF4-FFF2-40B4-BE49-F238E27FC236}">
                <a16:creationId xmlns:a16="http://schemas.microsoft.com/office/drawing/2014/main" xmlns="" id="{4A453C43-F9C4-4C04-BA26-1A1D8B051BBD}"/>
              </a:ext>
            </a:extLst>
          </p:cNvPr>
          <p:cNvSpPr/>
          <p:nvPr/>
        </p:nvSpPr>
        <p:spPr>
          <a:xfrm>
            <a:off x="8639612" y="5725108"/>
            <a:ext cx="914400" cy="9144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1B68EF-7C8B-41D1-8CCE-A69337490FA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67" y="1236123"/>
            <a:ext cx="2615195" cy="4201569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764FAFB4-5A77-4594-A951-69012FFA82E8}"/>
              </a:ext>
            </a:extLst>
          </p:cNvPr>
          <p:cNvGrpSpPr/>
          <p:nvPr/>
        </p:nvGrpSpPr>
        <p:grpSpPr>
          <a:xfrm>
            <a:off x="6517498" y="265158"/>
            <a:ext cx="3749111" cy="4682713"/>
            <a:chOff x="6517498" y="265158"/>
            <a:chExt cx="3552603" cy="468271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62530E40-37D1-434D-AB2E-AFEA62AEE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36000"/>
                      </a14:imgEffect>
                      <a14:imgEffect>
                        <a14:colorTemperature colorTemp="5527"/>
                      </a14:imgEffect>
                      <a14:imgEffect>
                        <a14:saturation sat="16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17498" y="265158"/>
              <a:ext cx="3071968" cy="468271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51F76E0F-8ECD-4D06-B87D-2E45A8C1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7288" y="565693"/>
              <a:ext cx="1242813" cy="753153"/>
            </a:xfrm>
            <a:prstGeom prst="rect">
              <a:avLst/>
            </a:prstGeom>
          </p:spPr>
        </p:pic>
        <p:pic>
          <p:nvPicPr>
            <p:cNvPr id="21" name="Рисунок 20" descr="Галочка">
              <a:extLst>
                <a:ext uri="{FF2B5EF4-FFF2-40B4-BE49-F238E27FC236}">
                  <a16:creationId xmlns:a16="http://schemas.microsoft.com/office/drawing/2014/main" xmlns="" id="{F0723C0E-28FD-4064-B654-CA502634D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307922" y="457508"/>
              <a:ext cx="281543" cy="484761"/>
            </a:xfrm>
            <a:prstGeom prst="rect">
              <a:avLst/>
            </a:prstGeom>
          </p:spPr>
        </p:pic>
      </p:grpSp>
      <p:sp>
        <p:nvSpPr>
          <p:cNvPr id="22" name="Овал 21">
            <a:hlinkClick r:id="rId24" action="ppaction://hlinksldjump"/>
            <a:extLst>
              <a:ext uri="{FF2B5EF4-FFF2-40B4-BE49-F238E27FC236}">
                <a16:creationId xmlns:a16="http://schemas.microsoft.com/office/drawing/2014/main" xmlns="" id="{5BCD15CF-4384-4272-BC57-416BDAC71A0A}"/>
              </a:ext>
            </a:extLst>
          </p:cNvPr>
          <p:cNvSpPr/>
          <p:nvPr/>
        </p:nvSpPr>
        <p:spPr>
          <a:xfrm>
            <a:off x="6769022" y="4789315"/>
            <a:ext cx="914400" cy="914400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7" name="пов1">
            <a:hlinkClick r:id="" action="ppaction://media"/>
            <a:extLst>
              <a:ext uri="{FF2B5EF4-FFF2-40B4-BE49-F238E27FC236}">
                <a16:creationId xmlns:a16="http://schemas.microsoft.com/office/drawing/2014/main" xmlns="" id="{86C520F6-ACFB-48DF-A635-6A4AAFEB5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97048" y="3475395"/>
            <a:ext cx="609600" cy="609600"/>
          </a:xfrm>
          <a:prstGeom prst="rect">
            <a:avLst/>
          </a:prstGeom>
        </p:spPr>
      </p:pic>
      <p:pic>
        <p:nvPicPr>
          <p:cNvPr id="8" name="диз1">
            <a:hlinkClick r:id="" action="ppaction://media"/>
            <a:extLst>
              <a:ext uri="{FF2B5EF4-FFF2-40B4-BE49-F238E27FC236}">
                <a16:creationId xmlns:a16="http://schemas.microsoft.com/office/drawing/2014/main" xmlns="" id="{2E029756-3ACA-4681-899C-ADEFEDF678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266609" y="4179715"/>
            <a:ext cx="609600" cy="609600"/>
          </a:xfrm>
          <a:prstGeom prst="rect">
            <a:avLst/>
          </a:prstGeom>
        </p:spPr>
      </p:pic>
      <p:pic>
        <p:nvPicPr>
          <p:cNvPr id="11" name="прод1">
            <a:hlinkClick r:id="" action="ppaction://media"/>
            <a:extLst>
              <a:ext uri="{FF2B5EF4-FFF2-40B4-BE49-F238E27FC236}">
                <a16:creationId xmlns:a16="http://schemas.microsoft.com/office/drawing/2014/main" xmlns="" id="{2EBA1AE6-1806-49A2-AB28-65648FD760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095087" y="3032108"/>
            <a:ext cx="609600" cy="609600"/>
          </a:xfrm>
          <a:prstGeom prst="rect">
            <a:avLst/>
          </a:prstGeom>
        </p:spPr>
      </p:pic>
      <p:pic>
        <p:nvPicPr>
          <p:cNvPr id="12" name="стр1">
            <a:hlinkClick r:id="" action="ppaction://media"/>
            <a:extLst>
              <a:ext uri="{FF2B5EF4-FFF2-40B4-BE49-F238E27FC236}">
                <a16:creationId xmlns:a16="http://schemas.microsoft.com/office/drawing/2014/main" xmlns="" id="{B7739CA9-ECF0-485E-B524-941FF1450A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014689" y="4084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9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0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64A1D04-05E3-4CF0-AE15-8C11ED968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74" y="428223"/>
            <a:ext cx="5009882" cy="6001554"/>
          </a:xfrm>
          <a:prstGeom prst="rect">
            <a:avLst/>
          </a:prstGeom>
        </p:spPr>
      </p:pic>
      <p:pic>
        <p:nvPicPr>
          <p:cNvPr id="7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3260B49-21DA-4814-8867-80F4C40C13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688" y="5866676"/>
            <a:ext cx="2212238" cy="869812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B1707123-6A4D-45C6-B3FF-BC95BACE4796}"/>
              </a:ext>
            </a:extLst>
          </p:cNvPr>
          <p:cNvGrpSpPr/>
          <p:nvPr/>
        </p:nvGrpSpPr>
        <p:grpSpPr>
          <a:xfrm>
            <a:off x="7044743" y="401658"/>
            <a:ext cx="3770683" cy="6053202"/>
            <a:chOff x="9155896" y="668977"/>
            <a:chExt cx="2893932" cy="4534088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0609CE01-4801-446C-A252-7D461C5900D2}"/>
                </a:ext>
              </a:extLst>
            </p:cNvPr>
            <p:cNvSpPr/>
            <p:nvPr/>
          </p:nvSpPr>
          <p:spPr>
            <a:xfrm>
              <a:off x="9165285" y="2068662"/>
              <a:ext cx="2884543" cy="250494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EB16F129-E111-475E-B63B-4B119B8EFAB7}"/>
                </a:ext>
              </a:extLst>
            </p:cNvPr>
            <p:cNvSpPr/>
            <p:nvPr/>
          </p:nvSpPr>
          <p:spPr>
            <a:xfrm>
              <a:off x="9163902" y="4573609"/>
              <a:ext cx="2884543" cy="6294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Трапеция 9">
              <a:extLst>
                <a:ext uri="{FF2B5EF4-FFF2-40B4-BE49-F238E27FC236}">
                  <a16:creationId xmlns:a16="http://schemas.microsoft.com/office/drawing/2014/main" xmlns="" id="{5F9F41D6-E140-4EBF-BBD3-C31185BD40DB}"/>
                </a:ext>
              </a:extLst>
            </p:cNvPr>
            <p:cNvSpPr/>
            <p:nvPr/>
          </p:nvSpPr>
          <p:spPr>
            <a:xfrm>
              <a:off x="9155896" y="668977"/>
              <a:ext cx="2881790" cy="1421336"/>
            </a:xfrm>
            <a:prstGeom prst="trapezoid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049015D8-2089-44B0-952C-51B9722E1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5529" y="2139989"/>
              <a:ext cx="960741" cy="1192039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2295D7A2-54F2-45F3-979E-976500687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6000"/>
                      </a14:imgEffect>
                      <a14:imgEffect>
                        <a14:colorTemperature colorTemp="8166"/>
                      </a14:imgEffect>
                      <a14:imgEffect>
                        <a14:saturation sat="25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3629" y="3353598"/>
              <a:ext cx="666324" cy="1192039"/>
            </a:xfrm>
            <a:prstGeom prst="rect">
              <a:avLst/>
            </a:prstGeom>
          </p:spPr>
        </p:pic>
        <p:sp>
          <p:nvSpPr>
            <p:cNvPr id="15" name="Блок-схема: перфолента 14">
              <a:extLst>
                <a:ext uri="{FF2B5EF4-FFF2-40B4-BE49-F238E27FC236}">
                  <a16:creationId xmlns:a16="http://schemas.microsoft.com/office/drawing/2014/main" xmlns="" id="{710015B0-6DBB-4309-BBFF-11E75E5940AB}"/>
                </a:ext>
              </a:extLst>
            </p:cNvPr>
            <p:cNvSpPr/>
            <p:nvPr/>
          </p:nvSpPr>
          <p:spPr>
            <a:xfrm>
              <a:off x="9489829" y="1363530"/>
              <a:ext cx="2232688" cy="632196"/>
            </a:xfrm>
            <a:prstGeom prst="flowChartPunchedTape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32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" panose="02030600000101010101" pitchFamily="18" charset="-127"/>
                  <a:ea typeface="Batang" panose="02030600000101010101" pitchFamily="18" charset="-127"/>
                </a:rPr>
                <a:t>Кафе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201014F5-A522-47F7-B623-8B359E919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1679" y="965110"/>
              <a:ext cx="579550" cy="98240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1FFE318A-23A1-4ABA-80E4-2F991414D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1210" y="2155016"/>
              <a:ext cx="960741" cy="1192039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704D1C8C-79F2-459E-9A74-ACD42C7E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62042" y="2148473"/>
              <a:ext cx="960741" cy="1192039"/>
            </a:xfrm>
            <a:prstGeom prst="rect">
              <a:avLst/>
            </a:prstGeom>
          </p:spPr>
        </p:pic>
      </p:grpSp>
      <p:sp>
        <p:nvSpPr>
          <p:cNvPr id="20" name="Стрелка: вправо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D981F89-49FA-43F9-9EC2-ABA99F31FB6A}"/>
              </a:ext>
            </a:extLst>
          </p:cNvPr>
          <p:cNvSpPr/>
          <p:nvPr/>
        </p:nvSpPr>
        <p:spPr>
          <a:xfrm>
            <a:off x="10945290" y="11102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тр2">
            <a:hlinkClick r:id="" action="ppaction://media"/>
            <a:extLst>
              <a:ext uri="{FF2B5EF4-FFF2-40B4-BE49-F238E27FC236}">
                <a16:creationId xmlns:a16="http://schemas.microsoft.com/office/drawing/2014/main" xmlns="" id="{52119FDF-B8C8-43C1-AF79-57BBEEB48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1774" y="4758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7CC76AD7-2346-419E-89A1-ED403658C441}"/>
              </a:ext>
            </a:extLst>
          </p:cNvPr>
          <p:cNvSpPr/>
          <p:nvPr/>
        </p:nvSpPr>
        <p:spPr>
          <a:xfrm>
            <a:off x="154545" y="5661699"/>
            <a:ext cx="7212169" cy="11479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4D0DCAF7-D638-47FC-B866-4ADD5E6C1F36}"/>
              </a:ext>
            </a:extLst>
          </p:cNvPr>
          <p:cNvSpPr/>
          <p:nvPr/>
        </p:nvSpPr>
        <p:spPr>
          <a:xfrm>
            <a:off x="163394" y="2132839"/>
            <a:ext cx="7212169" cy="34957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43830A29-BB59-4DF3-8C36-A5F3E9913A82}"/>
              </a:ext>
            </a:extLst>
          </p:cNvPr>
          <p:cNvSpPr/>
          <p:nvPr/>
        </p:nvSpPr>
        <p:spPr>
          <a:xfrm>
            <a:off x="154546" y="262499"/>
            <a:ext cx="7212169" cy="18320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B613E707-58F0-4533-BFB8-56D45B896764}"/>
              </a:ext>
            </a:extLst>
          </p:cNvPr>
          <p:cNvSpPr/>
          <p:nvPr/>
        </p:nvSpPr>
        <p:spPr>
          <a:xfrm>
            <a:off x="292944" y="379027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D0920887-1597-4042-A84D-E0F1D955A4F6}"/>
              </a:ext>
            </a:extLst>
          </p:cNvPr>
          <p:cNvSpPr/>
          <p:nvPr/>
        </p:nvSpPr>
        <p:spPr>
          <a:xfrm>
            <a:off x="1166134" y="389489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83A84DA1-B240-4BE0-AA21-5211EEFBC23D}"/>
              </a:ext>
            </a:extLst>
          </p:cNvPr>
          <p:cNvSpPr/>
          <p:nvPr/>
        </p:nvSpPr>
        <p:spPr>
          <a:xfrm>
            <a:off x="2030531" y="379027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xmlns="" id="{C6EF50DA-4C72-4458-9EE8-FF6D74023874}"/>
              </a:ext>
            </a:extLst>
          </p:cNvPr>
          <p:cNvSpPr/>
          <p:nvPr/>
        </p:nvSpPr>
        <p:spPr>
          <a:xfrm>
            <a:off x="304830" y="2155470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649E4E19-D359-4C5F-A0C6-F8641B4BBD5A}"/>
              </a:ext>
            </a:extLst>
          </p:cNvPr>
          <p:cNvSpPr/>
          <p:nvPr/>
        </p:nvSpPr>
        <p:spPr>
          <a:xfrm>
            <a:off x="1178020" y="2165932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0FB4D23D-1739-4F69-9727-13039A592F94}"/>
              </a:ext>
            </a:extLst>
          </p:cNvPr>
          <p:cNvSpPr/>
          <p:nvPr/>
        </p:nvSpPr>
        <p:spPr>
          <a:xfrm>
            <a:off x="2055296" y="2155470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xmlns="" id="{D8C220B5-7F48-4990-97A3-B21CCDEC68DE}"/>
              </a:ext>
            </a:extLst>
          </p:cNvPr>
          <p:cNvSpPr/>
          <p:nvPr/>
        </p:nvSpPr>
        <p:spPr>
          <a:xfrm>
            <a:off x="317684" y="5703417"/>
            <a:ext cx="752689" cy="995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C336B438-A81A-4466-BE2B-B1AD063E8FAD}"/>
              </a:ext>
            </a:extLst>
          </p:cNvPr>
          <p:cNvSpPr/>
          <p:nvPr/>
        </p:nvSpPr>
        <p:spPr>
          <a:xfrm>
            <a:off x="1190874" y="5713879"/>
            <a:ext cx="752689" cy="995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xmlns="" id="{22927FF9-C791-4358-B03C-886FC370C091}"/>
              </a:ext>
            </a:extLst>
          </p:cNvPr>
          <p:cNvSpPr/>
          <p:nvPr/>
        </p:nvSpPr>
        <p:spPr>
          <a:xfrm>
            <a:off x="2042392" y="5716296"/>
            <a:ext cx="752689" cy="995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CA52AE6-A42C-4040-BC8C-394DAF3D2068}"/>
              </a:ext>
            </a:extLst>
          </p:cNvPr>
          <p:cNvSpPr/>
          <p:nvPr/>
        </p:nvSpPr>
        <p:spPr>
          <a:xfrm>
            <a:off x="4677152" y="386899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0316AAF9-DF3B-41AD-AFBF-FADCE05B3BE7}"/>
              </a:ext>
            </a:extLst>
          </p:cNvPr>
          <p:cNvSpPr/>
          <p:nvPr/>
        </p:nvSpPr>
        <p:spPr>
          <a:xfrm>
            <a:off x="5593065" y="363558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45BD6395-9142-4CC8-AD78-579C4F56BEBE}"/>
              </a:ext>
            </a:extLst>
          </p:cNvPr>
          <p:cNvSpPr/>
          <p:nvPr/>
        </p:nvSpPr>
        <p:spPr>
          <a:xfrm>
            <a:off x="6480789" y="376437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D6AA4124-B317-49E0-B293-6BD3AFF03D28}"/>
              </a:ext>
            </a:extLst>
          </p:cNvPr>
          <p:cNvSpPr/>
          <p:nvPr/>
        </p:nvSpPr>
        <p:spPr>
          <a:xfrm>
            <a:off x="3791083" y="363558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27A95F84-138D-4C5C-AC78-16CA5C6D6D72}"/>
              </a:ext>
            </a:extLst>
          </p:cNvPr>
          <p:cNvSpPr/>
          <p:nvPr/>
        </p:nvSpPr>
        <p:spPr>
          <a:xfrm>
            <a:off x="2905376" y="379027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126755A9-5D52-458F-846C-D590594D6B21}"/>
              </a:ext>
            </a:extLst>
          </p:cNvPr>
          <p:cNvSpPr/>
          <p:nvPr/>
        </p:nvSpPr>
        <p:spPr>
          <a:xfrm>
            <a:off x="2917262" y="2155470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C354E781-8388-4C83-83E1-02EB16A0C33D}"/>
              </a:ext>
            </a:extLst>
          </p:cNvPr>
          <p:cNvSpPr/>
          <p:nvPr/>
        </p:nvSpPr>
        <p:spPr>
          <a:xfrm>
            <a:off x="6479796" y="2152880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8E1CBD59-7878-4816-AE35-261E5563A881}"/>
              </a:ext>
            </a:extLst>
          </p:cNvPr>
          <p:cNvSpPr/>
          <p:nvPr/>
        </p:nvSpPr>
        <p:spPr>
          <a:xfrm>
            <a:off x="5592072" y="2140001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045A4F49-AEB7-4E7E-A786-45B77D9A5DAC}"/>
              </a:ext>
            </a:extLst>
          </p:cNvPr>
          <p:cNvSpPr/>
          <p:nvPr/>
        </p:nvSpPr>
        <p:spPr>
          <a:xfrm>
            <a:off x="4676159" y="2163342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339683F3-1C46-4B9B-910E-691DD253E9A7}"/>
              </a:ext>
            </a:extLst>
          </p:cNvPr>
          <p:cNvSpPr/>
          <p:nvPr/>
        </p:nvSpPr>
        <p:spPr>
          <a:xfrm>
            <a:off x="3790090" y="2140001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xmlns="" id="{4947CA3E-2010-439B-982D-4623DF9057D6}"/>
              </a:ext>
            </a:extLst>
          </p:cNvPr>
          <p:cNvSpPr/>
          <p:nvPr/>
        </p:nvSpPr>
        <p:spPr>
          <a:xfrm>
            <a:off x="2917237" y="5716296"/>
            <a:ext cx="752689" cy="995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xmlns="" id="{60B267E6-052F-44C7-89D9-65C2728EE4F6}"/>
              </a:ext>
            </a:extLst>
          </p:cNvPr>
          <p:cNvSpPr/>
          <p:nvPr/>
        </p:nvSpPr>
        <p:spPr>
          <a:xfrm>
            <a:off x="3790065" y="5713706"/>
            <a:ext cx="752689" cy="995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D72AC33C-B113-4B28-B793-60DA50162E29}"/>
              </a:ext>
            </a:extLst>
          </p:cNvPr>
          <p:cNvSpPr/>
          <p:nvPr/>
        </p:nvSpPr>
        <p:spPr>
          <a:xfrm>
            <a:off x="4689013" y="5711289"/>
            <a:ext cx="752689" cy="995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EBD8477E-89C0-410B-89CF-86F9218BA1D1}"/>
              </a:ext>
            </a:extLst>
          </p:cNvPr>
          <p:cNvSpPr/>
          <p:nvPr/>
        </p:nvSpPr>
        <p:spPr>
          <a:xfrm>
            <a:off x="5592047" y="5687948"/>
            <a:ext cx="752689" cy="995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6B29FED9-046B-4DE3-B6A8-D5FD978F6F87}"/>
              </a:ext>
            </a:extLst>
          </p:cNvPr>
          <p:cNvSpPr/>
          <p:nvPr/>
        </p:nvSpPr>
        <p:spPr>
          <a:xfrm>
            <a:off x="6479771" y="5700827"/>
            <a:ext cx="752689" cy="995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2EBCCA68-FDEE-4A63-B6BB-5EC3BF1D4207}"/>
              </a:ext>
            </a:extLst>
          </p:cNvPr>
          <p:cNvSpPr/>
          <p:nvPr/>
        </p:nvSpPr>
        <p:spPr>
          <a:xfrm>
            <a:off x="325794" y="382095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3B42F938-11DE-4A00-892B-0F118490FA1A}"/>
              </a:ext>
            </a:extLst>
          </p:cNvPr>
          <p:cNvSpPr/>
          <p:nvPr/>
        </p:nvSpPr>
        <p:spPr>
          <a:xfrm>
            <a:off x="1198984" y="392557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xmlns="" id="{FDAC20D5-327C-4E05-9872-74F809118375}"/>
              </a:ext>
            </a:extLst>
          </p:cNvPr>
          <p:cNvSpPr/>
          <p:nvPr/>
        </p:nvSpPr>
        <p:spPr>
          <a:xfrm>
            <a:off x="2063381" y="382095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xmlns="" id="{1328BE41-E128-4028-AD3B-4DAD707F7486}"/>
              </a:ext>
            </a:extLst>
          </p:cNvPr>
          <p:cNvSpPr/>
          <p:nvPr/>
        </p:nvSpPr>
        <p:spPr>
          <a:xfrm>
            <a:off x="2938226" y="382095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xmlns="" id="{FF0B557C-6E54-46F6-81A0-F86B7FD60835}"/>
              </a:ext>
            </a:extLst>
          </p:cNvPr>
          <p:cNvSpPr/>
          <p:nvPr/>
        </p:nvSpPr>
        <p:spPr>
          <a:xfrm>
            <a:off x="3823933" y="366626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xmlns="" id="{D79CE340-256D-42EA-AD8A-45F9462E170B}"/>
              </a:ext>
            </a:extLst>
          </p:cNvPr>
          <p:cNvSpPr/>
          <p:nvPr/>
        </p:nvSpPr>
        <p:spPr>
          <a:xfrm>
            <a:off x="4710002" y="389967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xmlns="" id="{824B911C-7E79-48E9-8561-5778D0FA6457}"/>
              </a:ext>
            </a:extLst>
          </p:cNvPr>
          <p:cNvSpPr/>
          <p:nvPr/>
        </p:nvSpPr>
        <p:spPr>
          <a:xfrm>
            <a:off x="5625915" y="366626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xmlns="" id="{FF4572E1-212E-4798-85E8-D71967E2F6D6}"/>
              </a:ext>
            </a:extLst>
          </p:cNvPr>
          <p:cNvSpPr/>
          <p:nvPr/>
        </p:nvSpPr>
        <p:spPr>
          <a:xfrm>
            <a:off x="6513639" y="379505"/>
            <a:ext cx="752689" cy="16671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xmlns="" id="{A0D2244A-6FCD-4209-B317-C00F64F0C736}"/>
              </a:ext>
            </a:extLst>
          </p:cNvPr>
          <p:cNvSpPr/>
          <p:nvPr/>
        </p:nvSpPr>
        <p:spPr>
          <a:xfrm>
            <a:off x="337680" y="2158538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xmlns="" id="{ECAE74CA-442C-4467-A40D-EAB3664B44B5}"/>
              </a:ext>
            </a:extLst>
          </p:cNvPr>
          <p:cNvSpPr/>
          <p:nvPr/>
        </p:nvSpPr>
        <p:spPr>
          <a:xfrm>
            <a:off x="1210870" y="2169000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xmlns="" id="{371E38F2-B398-48D0-A025-C1BD147DEE24}"/>
              </a:ext>
            </a:extLst>
          </p:cNvPr>
          <p:cNvSpPr/>
          <p:nvPr/>
        </p:nvSpPr>
        <p:spPr>
          <a:xfrm>
            <a:off x="2088146" y="2158538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xmlns="" id="{B95F4546-0145-493E-B30C-6C2FB30E369F}"/>
              </a:ext>
            </a:extLst>
          </p:cNvPr>
          <p:cNvSpPr/>
          <p:nvPr/>
        </p:nvSpPr>
        <p:spPr>
          <a:xfrm>
            <a:off x="2950112" y="2158538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xmlns="" id="{133640A6-11C5-4FA1-AEB4-C03AA4B1E6EA}"/>
              </a:ext>
            </a:extLst>
          </p:cNvPr>
          <p:cNvSpPr/>
          <p:nvPr/>
        </p:nvSpPr>
        <p:spPr>
          <a:xfrm>
            <a:off x="3822940" y="2143069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xmlns="" id="{704E6835-0F69-42CF-8E0C-81A206C807FB}"/>
              </a:ext>
            </a:extLst>
          </p:cNvPr>
          <p:cNvSpPr/>
          <p:nvPr/>
        </p:nvSpPr>
        <p:spPr>
          <a:xfrm>
            <a:off x="4709009" y="2166410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xmlns="" id="{E7D9B876-019F-4D60-A2F7-CEC7D85F8567}"/>
              </a:ext>
            </a:extLst>
          </p:cNvPr>
          <p:cNvSpPr/>
          <p:nvPr/>
        </p:nvSpPr>
        <p:spPr>
          <a:xfrm>
            <a:off x="5624922" y="2143069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xmlns="" id="{D6AA3030-0878-4914-B9D5-72F67CFC68F0}"/>
              </a:ext>
            </a:extLst>
          </p:cNvPr>
          <p:cNvSpPr/>
          <p:nvPr/>
        </p:nvSpPr>
        <p:spPr>
          <a:xfrm>
            <a:off x="6512646" y="2155948"/>
            <a:ext cx="752689" cy="34201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023B3D45-C3B7-4C9D-96D1-59B44EF1EC8C}"/>
              </a:ext>
            </a:extLst>
          </p:cNvPr>
          <p:cNvSpPr/>
          <p:nvPr/>
        </p:nvSpPr>
        <p:spPr>
          <a:xfrm>
            <a:off x="350534" y="5706485"/>
            <a:ext cx="752689" cy="995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xmlns="" id="{EF7DD4D0-21C9-40D3-88CB-06BA8B1FC9A6}"/>
              </a:ext>
            </a:extLst>
          </p:cNvPr>
          <p:cNvSpPr/>
          <p:nvPr/>
        </p:nvSpPr>
        <p:spPr>
          <a:xfrm>
            <a:off x="1223724" y="5716947"/>
            <a:ext cx="752689" cy="995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xmlns="" id="{C35A46DD-AD4F-4EDD-A501-129894BFD1ED}"/>
              </a:ext>
            </a:extLst>
          </p:cNvPr>
          <p:cNvSpPr/>
          <p:nvPr/>
        </p:nvSpPr>
        <p:spPr>
          <a:xfrm>
            <a:off x="2075242" y="5719364"/>
            <a:ext cx="752689" cy="995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https://im0-tub-ru.yandex.net/i?id=013852f32c720ef83f1c755b84a8bb25-l&amp;n=13">
            <a:extLst>
              <a:ext uri="{FF2B5EF4-FFF2-40B4-BE49-F238E27FC236}">
                <a16:creationId xmlns:a16="http://schemas.microsoft.com/office/drawing/2014/main" xmlns="" id="{EB29B825-9827-44F6-AE41-99CFBB643AEB}"/>
              </a:ext>
            </a:extLst>
          </p:cNvPr>
          <p:cNvPicPr/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53" y="379027"/>
            <a:ext cx="790593" cy="168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im0-tub-ru.yandex.net/i?id=48a588ce5fbe2d13768a18d7f70c38da-srl&amp;n=13">
            <a:extLst>
              <a:ext uri="{FF2B5EF4-FFF2-40B4-BE49-F238E27FC236}">
                <a16:creationId xmlns:a16="http://schemas.microsoft.com/office/drawing/2014/main" xmlns="" id="{86CB2149-6FBC-4B69-9520-15F6026DC91B}"/>
              </a:ext>
            </a:extLst>
          </p:cNvPr>
          <p:cNvPicPr/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20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550" y="379027"/>
            <a:ext cx="790593" cy="169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im0-tub-ru.yandex.net/i?id=61ede4f4f92724ea399daf72be56f6cb-l&amp;n=13">
            <a:extLst>
              <a:ext uri="{FF2B5EF4-FFF2-40B4-BE49-F238E27FC236}">
                <a16:creationId xmlns:a16="http://schemas.microsoft.com/office/drawing/2014/main" xmlns="" id="{5EA3513B-361A-4527-825E-F24E5113854B}"/>
              </a:ext>
            </a:extLst>
          </p:cNvPr>
          <p:cNvPicPr/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747" y="379027"/>
            <a:ext cx="790593" cy="169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im0-tub-ru.yandex.net/i?id=aab8a9602e9cac7351e15c11881b49e8-l&amp;n=13">
            <a:extLst>
              <a:ext uri="{FF2B5EF4-FFF2-40B4-BE49-F238E27FC236}">
                <a16:creationId xmlns:a16="http://schemas.microsoft.com/office/drawing/2014/main" xmlns="" id="{11050CC2-9462-4523-87BC-C94EF69580C5}"/>
              </a:ext>
            </a:extLst>
          </p:cNvPr>
          <p:cNvPicPr/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056"/>
                    </a14:imgEffect>
                    <a14:imgEffect>
                      <a14:saturation sat="1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4945" y="379027"/>
            <a:ext cx="790594" cy="1694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D864E6D-80F2-4102-8590-498098CED121}"/>
              </a:ext>
            </a:extLst>
          </p:cNvPr>
          <p:cNvPicPr/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144" y="379028"/>
            <a:ext cx="790594" cy="1694471"/>
          </a:xfrm>
          <a:prstGeom prst="rect">
            <a:avLst/>
          </a:prstGeom>
        </p:spPr>
      </p:pic>
      <p:pic>
        <p:nvPicPr>
          <p:cNvPr id="16" name="Рисунок 15" descr="https://im0-tub-ru.yandex.net/i?id=ae45f77c5e63f75372ba50bbf6fac6de-l&amp;n=13">
            <a:extLst>
              <a:ext uri="{FF2B5EF4-FFF2-40B4-BE49-F238E27FC236}">
                <a16:creationId xmlns:a16="http://schemas.microsoft.com/office/drawing/2014/main" xmlns="" id="{10A68850-AD57-437C-9F5C-D8ABF5CB444E}"/>
              </a:ext>
            </a:extLst>
          </p:cNvPr>
          <p:cNvPicPr/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70000"/>
                    </a14:imgEffect>
                    <a14:imgEffect>
                      <a14:colorTemperature colorTemp="5251"/>
                    </a14:imgEffect>
                    <a14:imgEffect>
                      <a14:saturation sat="2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2653" y="359669"/>
            <a:ext cx="790593" cy="170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im0-tub-ru.yandex.net/i?id=3ae3f92b5455b1999961d3ca4724c856-l&amp;n=13">
            <a:extLst>
              <a:ext uri="{FF2B5EF4-FFF2-40B4-BE49-F238E27FC236}">
                <a16:creationId xmlns:a16="http://schemas.microsoft.com/office/drawing/2014/main" xmlns="" id="{E144638F-C0E2-4104-A4BD-1F9640A34BD9}"/>
              </a:ext>
            </a:extLst>
          </p:cNvPr>
          <p:cNvPicPr/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34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8161" y="354070"/>
            <a:ext cx="790593" cy="170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22DC562-4F0B-44BA-AD1C-C314F2517B38}"/>
              </a:ext>
            </a:extLst>
          </p:cNvPr>
          <p:cNvPicPr/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669" y="345372"/>
            <a:ext cx="790593" cy="1708143"/>
          </a:xfrm>
          <a:prstGeom prst="rect">
            <a:avLst/>
          </a:prstGeom>
        </p:spPr>
      </p:pic>
      <p:sp>
        <p:nvSpPr>
          <p:cNvPr id="47" name="Прямоугольный треугольник 46">
            <a:extLst>
              <a:ext uri="{FF2B5EF4-FFF2-40B4-BE49-F238E27FC236}">
                <a16:creationId xmlns:a16="http://schemas.microsoft.com/office/drawing/2014/main" xmlns="" id="{9AF4924D-E017-4600-847C-8E22D20617A4}"/>
              </a:ext>
            </a:extLst>
          </p:cNvPr>
          <p:cNvSpPr/>
          <p:nvPr/>
        </p:nvSpPr>
        <p:spPr>
          <a:xfrm rot="10171127" flipH="1">
            <a:off x="8098287" y="357850"/>
            <a:ext cx="790594" cy="1716841"/>
          </a:xfrm>
          <a:prstGeom prst="rtTriangle">
            <a:avLst/>
          </a:prstGeom>
          <a:solidFill>
            <a:srgbClr val="B7FEFF"/>
          </a:solidFill>
          <a:ln>
            <a:solidFill>
              <a:srgbClr val="B7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7FEFF"/>
              </a:solidFill>
            </a:endParaRPr>
          </a:p>
        </p:txBody>
      </p:sp>
      <p:pic>
        <p:nvPicPr>
          <p:cNvPr id="51" name="Рисунок 50" descr="https://im0-tub-ru.yandex.net/i?id=013852f32c720ef83f1c755b84a8bb25-l&amp;n=13">
            <a:extLst>
              <a:ext uri="{FF2B5EF4-FFF2-40B4-BE49-F238E27FC236}">
                <a16:creationId xmlns:a16="http://schemas.microsoft.com/office/drawing/2014/main" xmlns="" id="{85FA1AEA-CEC1-4FC4-B4CD-8F1C8245FD85}"/>
              </a:ext>
            </a:extLst>
          </p:cNvPr>
          <p:cNvPicPr/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944" y="2132278"/>
            <a:ext cx="790593" cy="347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 descr="https://im0-tub-ru.yandex.net/i?id=48a588ce5fbe2d13768a18d7f70c38da-srl&amp;n=13">
            <a:extLst>
              <a:ext uri="{FF2B5EF4-FFF2-40B4-BE49-F238E27FC236}">
                <a16:creationId xmlns:a16="http://schemas.microsoft.com/office/drawing/2014/main" xmlns="" id="{087178F5-B47F-479E-9E44-70301A14D95D}"/>
              </a:ext>
            </a:extLst>
          </p:cNvPr>
          <p:cNvPicPr/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220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141" y="2165933"/>
            <a:ext cx="790593" cy="343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 descr="https://im0-tub-ru.yandex.net/i?id=61ede4f4f92724ea399daf72be56f6cb-l&amp;n=13">
            <a:extLst>
              <a:ext uri="{FF2B5EF4-FFF2-40B4-BE49-F238E27FC236}">
                <a16:creationId xmlns:a16="http://schemas.microsoft.com/office/drawing/2014/main" xmlns="" id="{5AD794B5-DF9B-46CD-8B1C-072B9FE9E976}"/>
              </a:ext>
            </a:extLst>
          </p:cNvPr>
          <p:cNvPicPr/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2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7338" y="2165933"/>
            <a:ext cx="790593" cy="343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Рисунок 53" descr="https://im0-tub-ru.yandex.net/i?id=aab8a9602e9cac7351e15c11881b49e8-l&amp;n=13">
            <a:extLst>
              <a:ext uri="{FF2B5EF4-FFF2-40B4-BE49-F238E27FC236}">
                <a16:creationId xmlns:a16="http://schemas.microsoft.com/office/drawing/2014/main" xmlns="" id="{670E8701-FB9F-4EC3-A489-5918460B8F64}"/>
              </a:ext>
            </a:extLst>
          </p:cNvPr>
          <p:cNvPicPr/>
          <p:nvPr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7056"/>
                    </a14:imgEffect>
                    <a14:imgEffect>
                      <a14:saturation sat="1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536" y="2165933"/>
            <a:ext cx="790594" cy="343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312E8C00-5238-4810-B20E-18FE80A72AE0}"/>
              </a:ext>
            </a:extLst>
          </p:cNvPr>
          <p:cNvPicPr/>
          <p:nvPr/>
        </p:nvPicPr>
        <p:blipFill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735" y="2165934"/>
            <a:ext cx="790594" cy="3430879"/>
          </a:xfrm>
          <a:prstGeom prst="rect">
            <a:avLst/>
          </a:prstGeom>
        </p:spPr>
      </p:pic>
      <p:pic>
        <p:nvPicPr>
          <p:cNvPr id="56" name="Рисунок 55" descr="https://im0-tub-ru.yandex.net/i?id=ae45f77c5e63f75372ba50bbf6fac6de-l&amp;n=13">
            <a:extLst>
              <a:ext uri="{FF2B5EF4-FFF2-40B4-BE49-F238E27FC236}">
                <a16:creationId xmlns:a16="http://schemas.microsoft.com/office/drawing/2014/main" xmlns="" id="{1410A244-EEFD-4171-BE78-5F9D8B31BAE1}"/>
              </a:ext>
            </a:extLst>
          </p:cNvPr>
          <p:cNvPicPr/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70000"/>
                    </a14:imgEffect>
                    <a14:imgEffect>
                      <a14:colorTemperature colorTemp="5251"/>
                    </a14:imgEffect>
                    <a14:imgEffect>
                      <a14:saturation sat="2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244" y="2146574"/>
            <a:ext cx="790593" cy="344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Рисунок 56" descr="https://im0-tub-ru.yandex.net/i?id=3ae3f92b5455b1999961d3ca4724c856-l&amp;n=13">
            <a:extLst>
              <a:ext uri="{FF2B5EF4-FFF2-40B4-BE49-F238E27FC236}">
                <a16:creationId xmlns:a16="http://schemas.microsoft.com/office/drawing/2014/main" xmlns="" id="{BC0C4C1F-C426-4327-B5A2-60CBC15250B7}"/>
              </a:ext>
            </a:extLst>
          </p:cNvPr>
          <p:cNvPicPr/>
          <p:nvPr/>
        </p:nvPicPr>
        <p:blipFill>
          <a:blip r:embed="rId31" cstate="email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234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752" y="2140976"/>
            <a:ext cx="790593" cy="345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AAA187E-4831-450F-9082-1DEA40A3D634}"/>
              </a:ext>
            </a:extLst>
          </p:cNvPr>
          <p:cNvPicPr/>
          <p:nvPr/>
        </p:nvPicPr>
        <p:blipFill>
          <a:blip r:embed="rId33" cstate="email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260" y="2132278"/>
            <a:ext cx="790593" cy="3458562"/>
          </a:xfrm>
          <a:prstGeom prst="rect">
            <a:avLst/>
          </a:prstGeom>
        </p:spPr>
      </p:pic>
      <p:pic>
        <p:nvPicPr>
          <p:cNvPr id="59" name="Рисунок 58" descr="https://im0-tub-ru.yandex.net/i?id=013852f32c720ef83f1c755b84a8bb25-l&amp;n=13">
            <a:extLst>
              <a:ext uri="{FF2B5EF4-FFF2-40B4-BE49-F238E27FC236}">
                <a16:creationId xmlns:a16="http://schemas.microsoft.com/office/drawing/2014/main" xmlns="" id="{2CE34170-3DB2-49EB-9098-59B90DC2FFDD}"/>
              </a:ext>
            </a:extLst>
          </p:cNvPr>
          <p:cNvPicPr/>
          <p:nvPr/>
        </p:nvPicPr>
        <p:blipFill>
          <a:blip r:embed="rId35" cstate="email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aturation sat="3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944" y="5678516"/>
            <a:ext cx="790593" cy="104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Рисунок 59" descr="https://im0-tub-ru.yandex.net/i?id=48a588ce5fbe2d13768a18d7f70c38da-srl&amp;n=13">
            <a:extLst>
              <a:ext uri="{FF2B5EF4-FFF2-40B4-BE49-F238E27FC236}">
                <a16:creationId xmlns:a16="http://schemas.microsoft.com/office/drawing/2014/main" xmlns="" id="{945F6E91-4E66-4A32-BA46-6F3D02AA381E}"/>
              </a:ext>
            </a:extLst>
          </p:cNvPr>
          <p:cNvPicPr/>
          <p:nvPr/>
        </p:nvPicPr>
        <p:blipFill>
          <a:blip r:embed="rId37" cstate="email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220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5141" y="5703418"/>
            <a:ext cx="790593" cy="103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 descr="https://im0-tub-ru.yandex.net/i?id=61ede4f4f92724ea399daf72be56f6cb-l&amp;n=13">
            <a:extLst>
              <a:ext uri="{FF2B5EF4-FFF2-40B4-BE49-F238E27FC236}">
                <a16:creationId xmlns:a16="http://schemas.microsoft.com/office/drawing/2014/main" xmlns="" id="{004ACAA1-BCA6-485B-BFCA-2094BC670C84}"/>
              </a:ext>
            </a:extLst>
          </p:cNvPr>
          <p:cNvPicPr/>
          <p:nvPr/>
        </p:nvPicPr>
        <p:blipFill>
          <a:blip r:embed="rId39" cstate="email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aturation sat="2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7338" y="5703418"/>
            <a:ext cx="790593" cy="103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 descr="https://im0-tub-ru.yandex.net/i?id=aab8a9602e9cac7351e15c11881b49e8-l&amp;n=13">
            <a:extLst>
              <a:ext uri="{FF2B5EF4-FFF2-40B4-BE49-F238E27FC236}">
                <a16:creationId xmlns:a16="http://schemas.microsoft.com/office/drawing/2014/main" xmlns="" id="{ABA29685-490B-4E6A-806B-FD7C82010D5F}"/>
              </a:ext>
            </a:extLst>
          </p:cNvPr>
          <p:cNvPicPr/>
          <p:nvPr/>
        </p:nvPicPr>
        <p:blipFill>
          <a:blip r:embed="rId41" cstate="email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7056"/>
                    </a14:imgEffect>
                    <a14:imgEffect>
                      <a14:saturation sat="1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536" y="5703418"/>
            <a:ext cx="790594" cy="103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DF6DBC47-BED0-423F-9D05-453EBD1C3292}"/>
              </a:ext>
            </a:extLst>
          </p:cNvPr>
          <p:cNvPicPr/>
          <p:nvPr/>
        </p:nvPicPr>
        <p:blipFill>
          <a:blip r:embed="rId43" cstate="email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735" y="5703419"/>
            <a:ext cx="790594" cy="1031418"/>
          </a:xfrm>
          <a:prstGeom prst="rect">
            <a:avLst/>
          </a:prstGeom>
        </p:spPr>
      </p:pic>
      <p:pic>
        <p:nvPicPr>
          <p:cNvPr id="64" name="Рисунок 63" descr="https://im0-tub-ru.yandex.net/i?id=ae45f77c5e63f75372ba50bbf6fac6de-l&amp;n=13">
            <a:extLst>
              <a:ext uri="{FF2B5EF4-FFF2-40B4-BE49-F238E27FC236}">
                <a16:creationId xmlns:a16="http://schemas.microsoft.com/office/drawing/2014/main" xmlns="" id="{5DB64956-57F0-478A-8F59-EC960BEE9286}"/>
              </a:ext>
            </a:extLst>
          </p:cNvPr>
          <p:cNvPicPr/>
          <p:nvPr/>
        </p:nvPicPr>
        <p:blipFill>
          <a:blip r:embed="rId45" cstate="email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70000"/>
                    </a14:imgEffect>
                    <a14:imgEffect>
                      <a14:colorTemperature colorTemp="5251"/>
                    </a14:imgEffect>
                    <a14:imgEffect>
                      <a14:saturation sat="2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244" y="5687219"/>
            <a:ext cx="790593" cy="103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Рисунок 64" descr="https://im0-tub-ru.yandex.net/i?id=3ae3f92b5455b1999961d3ca4724c856-l&amp;n=13">
            <a:extLst>
              <a:ext uri="{FF2B5EF4-FFF2-40B4-BE49-F238E27FC236}">
                <a16:creationId xmlns:a16="http://schemas.microsoft.com/office/drawing/2014/main" xmlns="" id="{05A58388-A090-4885-949D-6B1BD4198F3D}"/>
              </a:ext>
            </a:extLst>
          </p:cNvPr>
          <p:cNvPicPr/>
          <p:nvPr/>
        </p:nvPicPr>
        <p:blipFill>
          <a:blip r:embed="rId47" cstate="email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saturation sat="234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752" y="5683810"/>
            <a:ext cx="790593" cy="103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31D80E2E-913E-4181-8B8D-7615657B5869}"/>
              </a:ext>
            </a:extLst>
          </p:cNvPr>
          <p:cNvPicPr/>
          <p:nvPr/>
        </p:nvPicPr>
        <p:blipFill>
          <a:blip r:embed="rId49" cstate="email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260" y="5675112"/>
            <a:ext cx="790593" cy="1039741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F12BFB94-7DF7-41C5-81E8-64B8FFAFE33D}"/>
              </a:ext>
            </a:extLst>
          </p:cNvPr>
          <p:cNvSpPr/>
          <p:nvPr/>
        </p:nvSpPr>
        <p:spPr>
          <a:xfrm>
            <a:off x="8344680" y="5694015"/>
            <a:ext cx="3186261" cy="102083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E0B181-2975-4AF6-86F4-98DA827430B9}"/>
              </a:ext>
            </a:extLst>
          </p:cNvPr>
          <p:cNvSpPr/>
          <p:nvPr/>
        </p:nvSpPr>
        <p:spPr>
          <a:xfrm>
            <a:off x="8344727" y="2135679"/>
            <a:ext cx="3197245" cy="3476173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Трапеция 43">
            <a:extLst>
              <a:ext uri="{FF2B5EF4-FFF2-40B4-BE49-F238E27FC236}">
                <a16:creationId xmlns:a16="http://schemas.microsoft.com/office/drawing/2014/main" xmlns="" id="{32D34834-5E17-4CCF-8814-568C1F5CA7B9}"/>
              </a:ext>
            </a:extLst>
          </p:cNvPr>
          <p:cNvSpPr/>
          <p:nvPr/>
        </p:nvSpPr>
        <p:spPr>
          <a:xfrm>
            <a:off x="8331802" y="379027"/>
            <a:ext cx="3210169" cy="1674488"/>
          </a:xfrm>
          <a:prstGeom prst="trapezoid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ый треугольник 47">
            <a:extLst>
              <a:ext uri="{FF2B5EF4-FFF2-40B4-BE49-F238E27FC236}">
                <a16:creationId xmlns:a16="http://schemas.microsoft.com/office/drawing/2014/main" xmlns="" id="{29D426E4-4E29-4780-9FA5-A907096EA75C}"/>
              </a:ext>
            </a:extLst>
          </p:cNvPr>
          <p:cNvSpPr/>
          <p:nvPr/>
        </p:nvSpPr>
        <p:spPr>
          <a:xfrm rot="11587372">
            <a:off x="10929973" y="341021"/>
            <a:ext cx="889172" cy="1716841"/>
          </a:xfrm>
          <a:prstGeom prst="rtTriangle">
            <a:avLst/>
          </a:prstGeom>
          <a:solidFill>
            <a:srgbClr val="B7FEFF"/>
          </a:solidFill>
          <a:ln>
            <a:solidFill>
              <a:srgbClr val="B7F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7B775C2-67DE-4ED1-A578-D16ED3235E96}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harpenSoften amount="36000"/>
                    </a14:imgEffect>
                    <a14:imgEffect>
                      <a14:colorTemperature colorTemp="8166"/>
                    </a14:imgEffect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380" y="4008581"/>
            <a:ext cx="1101937" cy="160327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9E099B2-A929-4E5F-A3EA-7438E98F97B9}"/>
              </a:ext>
            </a:extLst>
          </p:cNvPr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917" y="2356508"/>
            <a:ext cx="1101937" cy="164372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0E46520-9B2B-49AF-AD2C-E6AD77A11FFA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126" y="2364853"/>
            <a:ext cx="1101937" cy="163538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C9ADDBD0-90D4-4667-B39B-A52AE1398E08}"/>
              </a:ext>
            </a:extLst>
          </p:cNvPr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995" y="2356508"/>
            <a:ext cx="1101937" cy="1643728"/>
          </a:xfrm>
          <a:prstGeom prst="rect">
            <a:avLst/>
          </a:prstGeom>
        </p:spPr>
      </p:pic>
      <p:sp>
        <p:nvSpPr>
          <p:cNvPr id="138" name="Блок-схема: перфолента 137">
            <a:extLst>
              <a:ext uri="{FF2B5EF4-FFF2-40B4-BE49-F238E27FC236}">
                <a16:creationId xmlns:a16="http://schemas.microsoft.com/office/drawing/2014/main" xmlns="" id="{7EBA006C-4577-4261-8DF8-631AC5FFD014}"/>
              </a:ext>
            </a:extLst>
          </p:cNvPr>
          <p:cNvSpPr/>
          <p:nvPr/>
        </p:nvSpPr>
        <p:spPr>
          <a:xfrm>
            <a:off x="8779412" y="1715967"/>
            <a:ext cx="2232688" cy="632196"/>
          </a:xfrm>
          <a:prstGeom prst="flowChartPunchedTap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Кафе</a:t>
            </a:r>
          </a:p>
        </p:txBody>
      </p:sp>
      <p:pic>
        <p:nvPicPr>
          <p:cNvPr id="140" name="Рисунок 139">
            <a:extLst>
              <a:ext uri="{FF2B5EF4-FFF2-40B4-BE49-F238E27FC236}">
                <a16:creationId xmlns:a16="http://schemas.microsoft.com/office/drawing/2014/main" xmlns="" id="{790F6A45-6862-4B8B-A0A6-DB0BF6A36179}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608" y="1394154"/>
            <a:ext cx="995765" cy="929617"/>
          </a:xfrm>
          <a:prstGeom prst="rect">
            <a:avLst/>
          </a:prstGeom>
        </p:spPr>
      </p:pic>
      <p:pic>
        <p:nvPicPr>
          <p:cNvPr id="115" name="Рисунок 1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0365331-6521-467D-8FE3-C26CEE4FE314}"/>
              </a:ext>
            </a:extLst>
          </p:cNvPr>
          <p:cNvPicPr>
            <a:picLocks noChangeAspect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495" y="5833669"/>
            <a:ext cx="755561" cy="75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0.68789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5E-6 -3.33333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7595 0.006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6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1.66667E-6 0.0002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61758 0.003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4.16667E-7 1.85185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0.54597 0.0030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3.95833E-6 -2.96296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47448 0.0030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2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-1.45833E-6 -3.33333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40105 0.0050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1.04167E-6 1.85185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32721 0.0055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3.54167E-6 1.48148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0.25377 0.0067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2.08333E-6 1.48148E-6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6879 0.00301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9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4.79167E-6 0.000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75951 0.0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6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4.16667E-7 0.0002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61758 0.0030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2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54597 0.00301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0.00023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47448 0.00301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2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9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3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1.875E-6 0.00023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104 0.00509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4.375E-6 0.00023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32722 0.00556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000"/>
                            </p:stCondLst>
                            <p:childTnLst>
                              <p:par>
                                <p:cTn id="2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9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3.125E-6 0.00023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25378 0.00672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4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8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-6.25E-7 0.00023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6879 0.00301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9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3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0.00023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75951 0.00625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6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000"/>
                            </p:stCondLst>
                            <p:childTnLst>
                              <p:par>
                                <p:cTn id="2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4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4.16667E-7 0.0002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61758 0.00301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9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000"/>
                            </p:stCondLst>
                            <p:childTnLst>
                              <p:par>
                                <p:cTn id="28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8.33333E-7 0.00023 " pathEditMode="relative" rAng="0" ptsTypes="AA">
                                      <p:cBhvr>
                                        <p:cTn id="2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54597 0.00301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4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-3.75E-6 0.00023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47448 0.00301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2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000"/>
                            </p:stCondLst>
                            <p:childTnLst>
                              <p:par>
                                <p:cTn id="3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9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3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2000"/>
                            </p:stCondLst>
                            <p:childTnLst>
                              <p:par>
                                <p:cTn id="3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1.875E-6 0.00023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40104 0.00509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000"/>
                            </p:stCondLst>
                            <p:childTnLst>
                              <p:par>
                                <p:cTn id="3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4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8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4.375E-6 0.00023 " pathEditMode="relative" rAng="0" ptsTypes="AA">
                                      <p:cBhvr>
                                        <p:cTn id="33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0.32722 0.00555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3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"/>
                            </p:stCondLst>
                            <p:childTnLst>
                              <p:par>
                                <p:cTn id="3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3.125E-6 0.00023 " pathEditMode="relative" rAng="0" ptsTypes="AA">
                                      <p:cBhvr>
                                        <p:cTn id="34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25378 0.00671 " pathEditMode="relative" rAng="0" ptsTypes="AA">
                                      <p:cBhvr>
                                        <p:cTn id="35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2000"/>
                            </p:stCondLst>
                            <p:childTnLst>
                              <p:par>
                                <p:cTn id="3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4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8" dur="200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2000"/>
                            </p:stCondLst>
                            <p:childTnLst>
                              <p:par>
                                <p:cTn id="3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6.25E-7 0.00023 " pathEditMode="relative" rAng="0" ptsTypes="AA">
                                      <p:cBhvr>
                                        <p:cTn id="36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E1719B-3876-4B1B-BDC9-DAF48D7E9173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  <a14:imgEffect>
                      <a14:saturation sat="2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762" y="498102"/>
            <a:ext cx="1032162" cy="14311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E685E7-D279-4DAE-BBC0-95F431A0EF2E}"/>
              </a:ext>
            </a:extLst>
          </p:cNvPr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719" y="495326"/>
            <a:ext cx="1056139" cy="1431118"/>
          </a:xfrm>
          <a:prstGeom prst="rect">
            <a:avLst/>
          </a:prstGeom>
        </p:spPr>
      </p:pic>
      <p:pic>
        <p:nvPicPr>
          <p:cNvPr id="10" name="Рисунок 9" descr="https://im0-tub-ru.yandex.net/i?id=1f1058711861cb8df8fc5e12acb3772f-l&amp;n=13">
            <a:extLst>
              <a:ext uri="{FF2B5EF4-FFF2-40B4-BE49-F238E27FC236}">
                <a16:creationId xmlns:a16="http://schemas.microsoft.com/office/drawing/2014/main" xmlns="" id="{EBBE7BF8-CD6D-444A-B586-2EDB85E42451}"/>
              </a:ext>
            </a:extLst>
          </p:cNvPr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49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50" y="526857"/>
            <a:ext cx="1032161" cy="143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D16B00C-6902-453A-9621-7518CBDFD377}"/>
              </a:ext>
            </a:extLst>
          </p:cNvPr>
          <p:cNvPicPr/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941" y="498103"/>
            <a:ext cx="1032162" cy="14311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7951D5A-DDED-4E28-8FB0-D1EBFB02659E}"/>
              </a:ext>
            </a:extLst>
          </p:cNvPr>
          <p:cNvPicPr/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483" y="482899"/>
            <a:ext cx="1032161" cy="14311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D34EF89-735B-4B14-87BE-2600C534885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039" y="492118"/>
            <a:ext cx="1012449" cy="14311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BC1F2C2-AD14-4D56-891B-1CE65B098EF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377" y="517075"/>
            <a:ext cx="1032162" cy="143111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9B5CDD6-79A6-41FF-8AAF-B0C56A5AE73C}"/>
              </a:ext>
            </a:extLst>
          </p:cNvPr>
          <p:cNvSpPr/>
          <p:nvPr/>
        </p:nvSpPr>
        <p:spPr>
          <a:xfrm>
            <a:off x="9165285" y="2068662"/>
            <a:ext cx="2884543" cy="250494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8526C17-BAD8-44AC-B898-F1FF9B635243}"/>
              </a:ext>
            </a:extLst>
          </p:cNvPr>
          <p:cNvSpPr/>
          <p:nvPr/>
        </p:nvSpPr>
        <p:spPr>
          <a:xfrm>
            <a:off x="9192572" y="4698515"/>
            <a:ext cx="2881790" cy="9903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E10D3BE-0D27-428A-A632-BF853F9BF6E3}"/>
              </a:ext>
            </a:extLst>
          </p:cNvPr>
          <p:cNvPicPr/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629" y="517075"/>
            <a:ext cx="1032161" cy="1431118"/>
          </a:xfrm>
          <a:prstGeom prst="rect">
            <a:avLst/>
          </a:prstGeom>
        </p:spPr>
      </p:pic>
      <p:sp>
        <p:nvSpPr>
          <p:cNvPr id="2" name="Трапеция 1">
            <a:extLst>
              <a:ext uri="{FF2B5EF4-FFF2-40B4-BE49-F238E27FC236}">
                <a16:creationId xmlns:a16="http://schemas.microsoft.com/office/drawing/2014/main" xmlns="" id="{3C134C2B-B70C-4807-AAE2-A0FE4B851C70}"/>
              </a:ext>
            </a:extLst>
          </p:cNvPr>
          <p:cNvSpPr/>
          <p:nvPr/>
        </p:nvSpPr>
        <p:spPr>
          <a:xfrm>
            <a:off x="9148943" y="526857"/>
            <a:ext cx="2881790" cy="1421336"/>
          </a:xfrm>
          <a:prstGeom prst="trapezoi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B0A44E6-E8A2-4AD1-AE40-A02579DDB7F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5529" y="2139989"/>
            <a:ext cx="960741" cy="119203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48E280E-CE3D-4F3F-A771-251BB02167B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36000"/>
                    </a14:imgEffect>
                    <a14:imgEffect>
                      <a14:colorTemperature colorTemp="8166"/>
                    </a14:imgEffect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629" y="3353598"/>
            <a:ext cx="666324" cy="1192039"/>
          </a:xfrm>
          <a:prstGeom prst="rect">
            <a:avLst/>
          </a:prstGeom>
        </p:spPr>
      </p:pic>
      <p:sp>
        <p:nvSpPr>
          <p:cNvPr id="29" name="Блок-схема: перфолента 28">
            <a:extLst>
              <a:ext uri="{FF2B5EF4-FFF2-40B4-BE49-F238E27FC236}">
                <a16:creationId xmlns:a16="http://schemas.microsoft.com/office/drawing/2014/main" xmlns="" id="{FCB74A3B-E5C3-47FE-BDB7-52D91F2736EE}"/>
              </a:ext>
            </a:extLst>
          </p:cNvPr>
          <p:cNvSpPr/>
          <p:nvPr/>
        </p:nvSpPr>
        <p:spPr>
          <a:xfrm>
            <a:off x="9491206" y="1319577"/>
            <a:ext cx="2232688" cy="632196"/>
          </a:xfrm>
          <a:prstGeom prst="flowChartPunchedTap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Кафе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CABA815F-2FB5-48CC-928A-A74EF7C6978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5740" y="835565"/>
            <a:ext cx="579550" cy="982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BDE81A-7EF4-4DF7-8955-FE810B8A305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50" y="482899"/>
            <a:ext cx="872753" cy="15022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1722CC1-CCAF-4747-A5F8-A96ACDFF96F8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844" y="482899"/>
            <a:ext cx="914697" cy="143111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9DB916-476C-48D5-94A0-E6AE10544900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163" y="492118"/>
            <a:ext cx="914697" cy="143111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3FB1A5D8-E203-4AEA-A6D4-82F3559B75F9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136" y="482899"/>
            <a:ext cx="914697" cy="14311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C0D79104-F969-4976-A8B3-75FB8DCB1F5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914" y="526857"/>
            <a:ext cx="914697" cy="14311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6E9A0711-77D7-4FBF-8ED3-B83669AB27E0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845" y="492949"/>
            <a:ext cx="914697" cy="143111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0B2CDD3-BD8E-4F97-B631-F1B21CDE364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941" y="517075"/>
            <a:ext cx="914697" cy="14311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98D263E3-32A4-40A2-8BBF-E633F515900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466" y="526857"/>
            <a:ext cx="914697" cy="143111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066A89D-3AFB-4E3E-99D3-2F7BD3D7EDC3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  <a14:imgEffect>
                      <a14:saturation sat="2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762" y="2382608"/>
            <a:ext cx="1032162" cy="143111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A931F627-CB7F-4EC7-A4BA-61099359E14D}"/>
              </a:ext>
            </a:extLst>
          </p:cNvPr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719" y="2379832"/>
            <a:ext cx="1056139" cy="1431118"/>
          </a:xfrm>
          <a:prstGeom prst="rect">
            <a:avLst/>
          </a:prstGeom>
        </p:spPr>
      </p:pic>
      <p:pic>
        <p:nvPicPr>
          <p:cNvPr id="39" name="Рисунок 38" descr="https://im0-tub-ru.yandex.net/i?id=1f1058711861cb8df8fc5e12acb3772f-l&amp;n=13">
            <a:extLst>
              <a:ext uri="{FF2B5EF4-FFF2-40B4-BE49-F238E27FC236}">
                <a16:creationId xmlns:a16="http://schemas.microsoft.com/office/drawing/2014/main" xmlns="" id="{65C2EF0C-0BB3-42DA-B7A4-D2A74B17B933}"/>
              </a:ext>
            </a:extLst>
          </p:cNvPr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49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50" y="2411363"/>
            <a:ext cx="1032161" cy="143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FCC15D10-58C3-4560-82C9-7B6CA64CF1F9}"/>
              </a:ext>
            </a:extLst>
          </p:cNvPr>
          <p:cNvPicPr/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941" y="2382609"/>
            <a:ext cx="1032162" cy="143111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29F18671-7423-4959-8ECF-1FF8AC3E758E}"/>
              </a:ext>
            </a:extLst>
          </p:cNvPr>
          <p:cNvPicPr/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483" y="2367405"/>
            <a:ext cx="1032161" cy="143111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88BE5284-0EFC-48BC-A779-74530643FD1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039" y="2376624"/>
            <a:ext cx="1012449" cy="143111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466FC305-B019-42C6-BE7A-B985D4A081A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377" y="2401581"/>
            <a:ext cx="1032162" cy="143111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88B40F5F-C777-4391-8B8A-4A63B1DAB21D}"/>
              </a:ext>
            </a:extLst>
          </p:cNvPr>
          <p:cNvPicPr/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629" y="2401581"/>
            <a:ext cx="1032161" cy="143111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39EC625C-03C4-49C8-936A-445325F90161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50" y="2367405"/>
            <a:ext cx="872753" cy="15022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E87BE0DA-CD0D-4926-8185-74D61F53FB4B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844" y="2367405"/>
            <a:ext cx="914697" cy="143111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1A4031B4-85BA-4EBF-A10F-A308D03E8C11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163" y="2376624"/>
            <a:ext cx="914697" cy="143111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F5262FC6-B744-4B6F-8585-0C724F98593C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136" y="2367405"/>
            <a:ext cx="914697" cy="14311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19D4E44-045A-4FED-915B-0672BCB73AD2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914" y="2411363"/>
            <a:ext cx="914697" cy="143111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2027E7E3-A29A-43B2-8ECC-EF28646B5AAC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845" y="2377455"/>
            <a:ext cx="914697" cy="14311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4B84357C-7D4D-4D4A-93D0-52DEAD49E7F7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941" y="2401581"/>
            <a:ext cx="914697" cy="143111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EBA448D8-19F7-4527-90C2-E101F9F57A5E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466" y="2411363"/>
            <a:ext cx="914697" cy="143111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DE4B68F5-95D2-44D6-8746-D1F2BF0C43C8}"/>
              </a:ext>
            </a:extLst>
          </p:cNvPr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  <a14:imgEffect>
                      <a14:saturation sat="2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491" y="4272972"/>
            <a:ext cx="1032162" cy="143111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5799916D-0D89-4117-856C-93BD8B9CD1A6}"/>
              </a:ext>
            </a:extLst>
          </p:cNvPr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448" y="4270196"/>
            <a:ext cx="1056139" cy="1431118"/>
          </a:xfrm>
          <a:prstGeom prst="rect">
            <a:avLst/>
          </a:prstGeom>
        </p:spPr>
      </p:pic>
      <p:pic>
        <p:nvPicPr>
          <p:cNvPr id="55" name="Рисунок 54" descr="https://im0-tub-ru.yandex.net/i?id=1f1058711861cb8df8fc5e12acb3772f-l&amp;n=13">
            <a:extLst>
              <a:ext uri="{FF2B5EF4-FFF2-40B4-BE49-F238E27FC236}">
                <a16:creationId xmlns:a16="http://schemas.microsoft.com/office/drawing/2014/main" xmlns="" id="{2057F32D-0879-42F9-95A1-6E11C37CB125}"/>
              </a:ext>
            </a:extLst>
          </p:cNvPr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49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00" y="4323047"/>
            <a:ext cx="1032161" cy="143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9E295C3B-093D-4572-BFFF-411892486F1E}"/>
              </a:ext>
            </a:extLst>
          </p:cNvPr>
          <p:cNvPicPr/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670" y="4272973"/>
            <a:ext cx="1032162" cy="143111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C6235E6A-2303-4535-9F00-7E6AAD79EFA3}"/>
              </a:ext>
            </a:extLst>
          </p:cNvPr>
          <p:cNvPicPr/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212" y="4257769"/>
            <a:ext cx="1032161" cy="14311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8413739C-B591-4E43-BBAF-F6342B6EA07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768" y="4266988"/>
            <a:ext cx="1012449" cy="143111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3D94A4F4-1D16-4239-88FA-BAFA07C376A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106" y="4291945"/>
            <a:ext cx="1032162" cy="143111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9625AA51-9434-47B9-B9F1-10722DB8DC79}"/>
              </a:ext>
            </a:extLst>
          </p:cNvPr>
          <p:cNvPicPr/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358" y="4291945"/>
            <a:ext cx="1032161" cy="143111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321341D1-4081-46F0-98AD-CB08B7D8FD4F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86" y="4323047"/>
            <a:ext cx="872753" cy="150225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9DFFA280-9E33-4884-BE8A-BB97C951FB4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573" y="4257769"/>
            <a:ext cx="914697" cy="143111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5E7170A4-5759-4289-82A4-6DA7E21DC6C6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892" y="4266988"/>
            <a:ext cx="914697" cy="143111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2D842F9-42FD-4F1A-8B48-F674FBC916FD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865" y="4257769"/>
            <a:ext cx="914697" cy="143111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077384BB-2001-49AF-AF47-1AE86FE21A3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643" y="4301727"/>
            <a:ext cx="914697" cy="143111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D470585A-E175-48F6-8B54-38EB1E87F7AD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574" y="4267819"/>
            <a:ext cx="914697" cy="143111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DC8BB202-005A-4820-8D2A-376D16807B48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670" y="4291945"/>
            <a:ext cx="914697" cy="143111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4F23D928-0281-45FA-A8F5-0F021A34CBF8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195" y="4301727"/>
            <a:ext cx="914697" cy="1431118"/>
          </a:xfrm>
          <a:prstGeom prst="rect">
            <a:avLst/>
          </a:prstGeom>
        </p:spPr>
      </p:pic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27D4CBA3-2EED-4E0B-96C7-7B4E4765E296}"/>
              </a:ext>
            </a:extLst>
          </p:cNvPr>
          <p:cNvSpPr/>
          <p:nvPr/>
        </p:nvSpPr>
        <p:spPr>
          <a:xfrm rot="10800000" flipV="1">
            <a:off x="2244154" y="5984605"/>
            <a:ext cx="6494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Бланк заказа</a:t>
            </a: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32478322-3B4E-4BCF-8EB5-AC201924BB3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210" y="2155016"/>
            <a:ext cx="960741" cy="11920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xmlns="" id="{CBDC25D4-0EF3-44B7-AA48-6B8339D26D3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2042" y="2148473"/>
            <a:ext cx="960741" cy="1192039"/>
          </a:xfrm>
          <a:prstGeom prst="rect">
            <a:avLst/>
          </a:prstGeom>
        </p:spPr>
      </p:pic>
      <p:pic>
        <p:nvPicPr>
          <p:cNvPr id="69" name="Рисунок 68">
            <a:hlinkClick r:id="rId24" action="ppaction://hlinksldjump"/>
            <a:extLst>
              <a:ext uri="{FF2B5EF4-FFF2-40B4-BE49-F238E27FC236}">
                <a16:creationId xmlns:a16="http://schemas.microsoft.com/office/drawing/2014/main" xmlns="" id="{D5291C33-7A87-49CB-A776-7E05F3DA6360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2391" y="5847167"/>
            <a:ext cx="878342" cy="912683"/>
          </a:xfrm>
          <a:prstGeom prst="rect">
            <a:avLst/>
          </a:prstGeom>
        </p:spPr>
      </p:pic>
      <p:pic>
        <p:nvPicPr>
          <p:cNvPr id="4" name="стр3">
            <a:hlinkClick r:id="" action="ppaction://media"/>
            <a:extLst>
              <a:ext uri="{FF2B5EF4-FFF2-40B4-BE49-F238E27FC236}">
                <a16:creationId xmlns:a16="http://schemas.microsoft.com/office/drawing/2014/main" xmlns="" id="{2F911607-BD3B-4590-9C5F-CF46E2655C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26961" y="6070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 showWhenStopped="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: вправо 22">
            <a:hlinkClick r:id="rId4" action="ppaction://hlinksldjump"/>
            <a:extLst>
              <a:ext uri="{FF2B5EF4-FFF2-40B4-BE49-F238E27FC236}">
                <a16:creationId xmlns:a16="http://schemas.microsoft.com/office/drawing/2014/main" xmlns="" id="{D0794B4B-890A-4959-8B9D-4A5EA55D6BA3}"/>
              </a:ext>
            </a:extLst>
          </p:cNvPr>
          <p:cNvSpPr/>
          <p:nvPr/>
        </p:nvSpPr>
        <p:spPr>
          <a:xfrm>
            <a:off x="10945290" y="11102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F07347F9-3449-41D2-9D13-3CC0999A1411}"/>
              </a:ext>
            </a:extLst>
          </p:cNvPr>
          <p:cNvGrpSpPr/>
          <p:nvPr/>
        </p:nvGrpSpPr>
        <p:grpSpPr>
          <a:xfrm>
            <a:off x="6616378" y="490927"/>
            <a:ext cx="4322162" cy="5986394"/>
            <a:chOff x="6616378" y="490927"/>
            <a:chExt cx="4322162" cy="5986394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375A1A44-7B26-4AA7-B915-0FEA1B615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0000"/>
                      </a14:imgEffect>
                      <a14:imgEffect>
                        <a14:saturation sat="16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16378" y="490927"/>
              <a:ext cx="3635453" cy="5986394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A450EB61-5768-4AFA-86EB-13A442E51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05252" y="760232"/>
              <a:ext cx="1733288" cy="1037376"/>
            </a:xfrm>
            <a:prstGeom prst="rect">
              <a:avLst/>
            </a:prstGeom>
          </p:spPr>
        </p:pic>
        <p:pic>
          <p:nvPicPr>
            <p:cNvPr id="12" name="Рисунок 11" descr="Галочка">
              <a:extLst>
                <a:ext uri="{FF2B5EF4-FFF2-40B4-BE49-F238E27FC236}">
                  <a16:creationId xmlns:a16="http://schemas.microsoft.com/office/drawing/2014/main" xmlns="" id="{29991520-F172-4313-A383-279FF3100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45315" y="760232"/>
              <a:ext cx="453162" cy="713213"/>
            </a:xfrm>
            <a:prstGeom prst="rect">
              <a:avLst/>
            </a:prstGeom>
          </p:spPr>
        </p:pic>
      </p:grpSp>
      <p:pic>
        <p:nvPicPr>
          <p:cNvPr id="28" name="Рисунок 27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C889156-CD1B-45D4-AD3C-4A3507D6BEF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452" y="5607509"/>
            <a:ext cx="2212238" cy="869812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955120DA-BDA9-4299-99DF-1290F450E1F6}"/>
              </a:ext>
            </a:extLst>
          </p:cNvPr>
          <p:cNvGrpSpPr/>
          <p:nvPr/>
        </p:nvGrpSpPr>
        <p:grpSpPr>
          <a:xfrm>
            <a:off x="182596" y="760232"/>
            <a:ext cx="6569896" cy="8513179"/>
            <a:chOff x="743676" y="3076123"/>
            <a:chExt cx="4744789" cy="5390538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94253988-2392-403A-815F-625750AB2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1000"/>
                      </a14:imgEffect>
                      <a14:imgEffect>
                        <a14:saturation sat="2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4375" y="3076123"/>
              <a:ext cx="2650734" cy="2280018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65169DA1-B830-4F17-AF0B-AF8D65CF3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3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225867" y="3894180"/>
              <a:ext cx="1037417" cy="2019943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402AAD8B-CE62-4A4E-AE23-E074676FC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3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896" y="4150911"/>
              <a:ext cx="1314022" cy="2222557"/>
            </a:xfrm>
            <a:prstGeom prst="rect">
              <a:avLst/>
            </a:prstGeom>
          </p:spPr>
        </p:pic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352A11EE-0224-4468-A005-3133815A30C2}"/>
                </a:ext>
              </a:extLst>
            </p:cNvPr>
            <p:cNvGrpSpPr/>
            <p:nvPr/>
          </p:nvGrpSpPr>
          <p:grpSpPr>
            <a:xfrm>
              <a:off x="3448394" y="3786390"/>
              <a:ext cx="2040071" cy="3840410"/>
              <a:chOff x="6049917" y="2504136"/>
              <a:chExt cx="3604287" cy="6019280"/>
            </a:xfrm>
          </p:grpSpPr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xmlns="" id="{567EE3A7-67C4-4524-AC6A-738EE5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saturation sat="38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4370" y="4073617"/>
                <a:ext cx="2275382" cy="1966580"/>
              </a:xfrm>
              <a:prstGeom prst="rect">
                <a:avLst/>
              </a:prstGeom>
            </p:spPr>
          </p:pic>
          <p:pic>
            <p:nvPicPr>
              <p:cNvPr id="37" name="Рисунок 36" descr="https://im0-tub-ru.yandex.net/i?id=3bb37dc45d3fd647b84d377b7695520c-l&amp;n=13">
                <a:extLst>
                  <a:ext uri="{FF2B5EF4-FFF2-40B4-BE49-F238E27FC236}">
                    <a16:creationId xmlns:a16="http://schemas.microsoft.com/office/drawing/2014/main" xmlns="" id="{CE391A9E-0770-4AC1-A287-9096C9CC9EC2}"/>
                  </a:ext>
                </a:extLst>
              </p:cNvPr>
              <p:cNvPicPr/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0000" b="90000" l="10000" r="90000">
                            <a14:backgroundMark x1="43418" y1="74222" x2="41570" y2="82444"/>
                          </a14:backgroundRemoval>
                        </a14:imgEffect>
                        <a14:imgEffect>
                          <a14:sharpenSoften amount="71000"/>
                        </a14:imgEffect>
                        <a14:imgEffect>
                          <a14:saturation sat="27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9917" y="2504136"/>
                <a:ext cx="3604287" cy="60192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xmlns="" id="{EF5537E9-F0DB-4EDD-866E-E2FBCD29D335}"/>
                </a:ext>
              </a:extLst>
            </p:cNvPr>
            <p:cNvGrpSpPr/>
            <p:nvPr/>
          </p:nvGrpSpPr>
          <p:grpSpPr>
            <a:xfrm>
              <a:off x="743676" y="4032550"/>
              <a:ext cx="2553811" cy="4434111"/>
              <a:chOff x="6049917" y="2504136"/>
              <a:chExt cx="3604287" cy="6019280"/>
            </a:xfrm>
          </p:grpSpPr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xmlns="" id="{57D6BE01-9E30-490A-BF9D-53F656A9C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saturation sat="38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4370" y="4073617"/>
                <a:ext cx="2275382" cy="1966580"/>
              </a:xfrm>
              <a:prstGeom prst="rect">
                <a:avLst/>
              </a:prstGeom>
            </p:spPr>
          </p:pic>
          <p:pic>
            <p:nvPicPr>
              <p:cNvPr id="40" name="Рисунок 39" descr="https://im0-tub-ru.yandex.net/i?id=3bb37dc45d3fd647b84d377b7695520c-l&amp;n=13">
                <a:extLst>
                  <a:ext uri="{FF2B5EF4-FFF2-40B4-BE49-F238E27FC236}">
                    <a16:creationId xmlns:a16="http://schemas.microsoft.com/office/drawing/2014/main" xmlns="" id="{BEB0D980-DA1B-4956-8EED-65C835345388}"/>
                  </a:ext>
                </a:extLst>
              </p:cNvPr>
              <p:cNvPicPr/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0000" b="90000" l="10000" r="90000">
                            <a14:backgroundMark x1="43418" y1="74222" x2="41570" y2="82444"/>
                          </a14:backgroundRemoval>
                        </a14:imgEffect>
                        <a14:imgEffect>
                          <a14:sharpenSoften amount="71000"/>
                        </a14:imgEffect>
                        <a14:imgEffect>
                          <a14:saturation sat="27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9917" y="2504136"/>
                <a:ext cx="3604287" cy="60192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" name="прод 2">
            <a:hlinkClick r:id="" action="ppaction://media"/>
            <a:extLst>
              <a:ext uri="{FF2B5EF4-FFF2-40B4-BE49-F238E27FC236}">
                <a16:creationId xmlns:a16="http://schemas.microsoft.com/office/drawing/2014/main" xmlns="" id="{ECBA4329-C98E-482B-913C-1BF32AE17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1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785</Words>
  <Application>Microsoft Office PowerPoint</Application>
  <PresentationFormat>Произвольный</PresentationFormat>
  <Paragraphs>133</Paragraphs>
  <Slides>25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Интерактивная речевая игра «Создай своё кафе» </vt:lpstr>
      <vt:lpstr>Интерактивная речевая игра «Создай своё кафе»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User</cp:lastModifiedBy>
  <cp:revision>440</cp:revision>
  <dcterms:created xsi:type="dcterms:W3CDTF">2019-03-31T15:06:49Z</dcterms:created>
  <dcterms:modified xsi:type="dcterms:W3CDTF">2020-04-26T12:21:38Z</dcterms:modified>
</cp:coreProperties>
</file>