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3922" autoAdjust="0"/>
  </p:normalViewPr>
  <p:slideViewPr>
    <p:cSldViewPr snapToGrid="0">
      <p:cViewPr varScale="1">
        <p:scale>
          <a:sx n="78" d="100"/>
          <a:sy n="78" d="100"/>
        </p:scale>
        <p:origin x="-84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9F509-743C-482E-A6E3-46E3FE56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BB492FB-C1BF-42ED-AF2F-E02094141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7003CE-534B-44C1-8B09-71428053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19E680-D5B9-4A30-AD73-2AD68706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A0D207-287C-467A-B00D-4D77066E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1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A7173C-B853-4975-B2C7-F65FDB93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D39497F-2D25-4044-8105-8ACB636A0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1167E0-7EE0-488F-B02D-C5896297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72D28C-1E95-4698-B1D3-0EE98DD0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367A80-6E4D-44F5-A018-DBCE695E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1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318B9FE-AF5C-419D-8F7B-291F29768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BCAE59C-0D7E-45EF-B303-9CF9CBA22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434011-46E4-4370-8CF0-C85B4181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ED1556-28E2-4073-A533-27814AD2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BB1A6D-69EF-482F-9F1F-5C919D70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9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D8645-DA5D-4DA6-9ED5-F6E1835A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90E56B-7742-4F23-8B0A-ABB421095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3B4898-312E-4850-B465-3F480DD3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80F199-AA08-4780-AA41-739FB75B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8B30E3-552F-4BE9-8B23-87557DEA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0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493077-1BB1-4157-AE37-BD1C61A1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7205BC-5C14-4A3C-94F8-7CBDAA23B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DB48D3-B2E5-43C3-9BF5-D985BB18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87C428-ED5E-473E-A6EC-AC0EB19A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F3DD41-FF22-4F2A-93AB-4255B2BD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2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80A8BA-1FA6-4903-9B2A-2A24BB23E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FC2C92-0109-4A7D-92D4-0094F43F1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4757E4E-0085-403A-98F7-CE49BC459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4952D9-F60F-443C-B0C2-F7D0D210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AB8E05-3F74-404F-A921-B27EF121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E11F57-D1EA-488E-997E-72DF196C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C980D-0E46-449A-94F1-BB3959BF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182349-0234-42C2-9FEE-0C0EEF010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3B0B64-C68C-42A2-A155-13F20B0BB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F2288BB-679C-44CE-A069-453D07B6B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BF2B0CC-ADF4-4E2C-8B32-54C919B93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ED6532E-4810-4CCF-BB1D-D8D763F3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B128759-63AA-4BBF-9F59-7593D2C3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664D4C8-EC96-4397-93CC-46B48CC3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1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50A3CF-8A16-4DF7-9EA4-6D0F534F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E5D6D0-3607-433F-9A6C-401F0230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EA07DC-8BF9-40D4-A70B-EF823D1B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C10A525-35AF-4254-B59E-998AC216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E53D7BD-BA82-4E9B-81C8-47F283498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ECCB481-F5F9-413B-8026-B0C3F67E6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E1DAA76-335F-4FB1-B10A-527F07BE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D6FABC-6A7D-4308-8A37-8A4D332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B7B727-D30C-4000-903A-87C3B3F1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B9053E-D123-4372-9B08-A8AFF0A77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18A560-938F-42D5-9FD5-FBEC346D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A3431D-A438-4098-A512-A2EF6C9C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B60714-D1D8-4548-84FD-2FA474F5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48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4CEDD5-F803-46BE-B8FD-5F78EC16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1410C97-C688-45A2-AF12-CDF2043C0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EBBD3D-5B2C-4F0D-970E-9B8EAA16A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CF37BC2-8268-4862-9FCD-83AA7446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9AA7CCA-49FF-4DB0-BCB0-7704E0AC1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EC13D6-5CB6-4A32-A7E8-9C6FC2A8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6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DC325-28AB-4900-A9BF-6970A6DF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34CFE0-FCF5-49BB-BD9C-C271F408D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1F6E6A-3221-4928-A595-830CDDAFE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DCD8C-896B-46FE-988C-CF8D294F01E0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E6DCF6-EF22-4C09-A57C-BA2F8B7C4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953456-DCE8-49EA-B538-C21EEE3B8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8E90-D140-49B9-8754-B8EDE1173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8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599" y="0"/>
            <a:ext cx="126661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5088" y="1079867"/>
            <a:ext cx="1021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</a:rPr>
              <a:t>Мастер-класс </a:t>
            </a:r>
            <a:endParaRPr lang="en-US" sz="4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для </a:t>
            </a:r>
            <a:r>
              <a:rPr lang="ru-RU" sz="3600" b="1" dirty="0">
                <a:solidFill>
                  <a:srgbClr val="00B050"/>
                </a:solidFill>
              </a:rPr>
              <a:t>детей старшего дошкольного возраста 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«</a:t>
            </a:r>
            <a:r>
              <a:rPr lang="ru-RU" sz="4800" b="1" dirty="0">
                <a:solidFill>
                  <a:srgbClr val="00B050"/>
                </a:solidFill>
              </a:rPr>
              <a:t>Творчество начинается с детства. Изготовление мягкой игрушки из фетра «Куколка</a:t>
            </a:r>
            <a:r>
              <a:rPr lang="ru-RU" sz="4800" b="1" dirty="0" smtClean="0">
                <a:solidFill>
                  <a:srgbClr val="00B050"/>
                </a:solidFill>
              </a:rPr>
              <a:t>»»</a:t>
            </a:r>
          </a:p>
          <a:p>
            <a:pPr algn="r"/>
            <a:r>
              <a:rPr lang="ru-RU" sz="48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Подготовила </a:t>
            </a:r>
          </a:p>
          <a:p>
            <a:pPr algn="r"/>
            <a:r>
              <a:rPr lang="ru-RU" sz="3600" b="1" dirty="0" smtClean="0">
                <a:solidFill>
                  <a:srgbClr val="00B050"/>
                </a:solidFill>
              </a:rPr>
              <a:t>Горохова О.В.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74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1375" cy="703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0"/>
            <a:ext cx="6270625" cy="703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772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6" y="-49498"/>
            <a:ext cx="12192000" cy="690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-93599"/>
            <a:ext cx="6270626" cy="695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3599"/>
            <a:ext cx="5921375" cy="695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16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950" cy="694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"/>
            <a:ext cx="6115050" cy="694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45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953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86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16"/>
            <a:ext cx="12191999" cy="695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18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926"/>
            <a:ext cx="12192000" cy="690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78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533" y="682094"/>
            <a:ext cx="1009226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Цель: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повышение творческого мастерства дошкольников в процессе изготовления куклы из фетра.</a:t>
            </a:r>
          </a:p>
          <a:p>
            <a:pPr indent="270510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Задачи: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Познакомить дошкольников с истории возникновения и качественными характеристиками фетра, как материала для творчества.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Показать, для чего можно использовать фетр.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Научить детей технике изготовления куклы из фетра.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Совершенствовать навыки самостоятельной и коллективной работы.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/>
                <a:cs typeface="Times New Roman"/>
              </a:rPr>
              <a:t>Способствовать развитию воображения.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indent="270510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Оборудование: фетр разных цветов, нитки, синтепон, шаблоны, ножницы, иголка, образцы игрушек.</a:t>
            </a:r>
          </a:p>
        </p:txBody>
      </p:sp>
    </p:spTree>
    <p:extLst>
      <p:ext uri="{BB962C8B-B14F-4D97-AF65-F5344CB8AC3E}">
        <p14:creationId xmlns:p14="http://schemas.microsoft.com/office/powerpoint/2010/main" val="243105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7333" y="321733"/>
            <a:ext cx="95334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Основные этапы мастер-класса</a:t>
            </a:r>
          </a:p>
          <a:p>
            <a:r>
              <a:rPr lang="ru-RU" sz="2800" dirty="0"/>
              <a:t>1.	Вводная часть:</a:t>
            </a:r>
          </a:p>
          <a:p>
            <a:r>
              <a:rPr lang="ru-RU" sz="2800" dirty="0"/>
              <a:t>1.1. Приветствие, сообщение темы, постановка цели и задач.</a:t>
            </a:r>
          </a:p>
          <a:p>
            <a:r>
              <a:rPr lang="ru-RU" sz="2800" dirty="0"/>
              <a:t>2.	Основная часть:</a:t>
            </a:r>
          </a:p>
          <a:p>
            <a:r>
              <a:rPr lang="ru-RU" sz="2800" dirty="0"/>
              <a:t>2.1.	Вводная беседа: знакомство с историей возникновения,   качественными характеристиками фетра, для чего он используется, виды фетра.</a:t>
            </a:r>
          </a:p>
          <a:p>
            <a:r>
              <a:rPr lang="ru-RU" sz="2800" dirty="0"/>
              <a:t>2.2.	Практическая работа: знакомство с техникой изготовления игрушки из фетра</a:t>
            </a:r>
            <a:r>
              <a:rPr lang="ru-RU" sz="2800" dirty="0" smtClean="0"/>
              <a:t>. Поэтапное </a:t>
            </a:r>
            <a:r>
              <a:rPr lang="ru-RU" sz="2800" dirty="0"/>
              <a:t>изготовление куклы из фетра.</a:t>
            </a:r>
          </a:p>
          <a:p>
            <a:r>
              <a:rPr lang="ru-RU" sz="2800" dirty="0"/>
              <a:t>3.	Заключительная часть:</a:t>
            </a:r>
          </a:p>
          <a:p>
            <a:r>
              <a:rPr lang="ru-RU" sz="2800" dirty="0"/>
              <a:t>3.1.	Подведение итогов, анализ работы.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0437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Desktop\DSC05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1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Desktop\DSC05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9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esktop\DSC05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3066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9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esktop\DSC05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0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esktop\DSC05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67" y="1"/>
            <a:ext cx="1237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9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068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106</Words>
  <Application>Microsoft Office PowerPoint</Application>
  <PresentationFormat>Произвольный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Andrew</cp:lastModifiedBy>
  <cp:revision>44</cp:revision>
  <dcterms:created xsi:type="dcterms:W3CDTF">2018-03-28T10:49:11Z</dcterms:created>
  <dcterms:modified xsi:type="dcterms:W3CDTF">2018-04-25T19:25:53Z</dcterms:modified>
</cp:coreProperties>
</file>