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49"/>
  </p:notesMasterIdLst>
  <p:sldIdLst>
    <p:sldId id="355" r:id="rId2"/>
    <p:sldId id="258" r:id="rId3"/>
    <p:sldId id="314" r:id="rId4"/>
    <p:sldId id="259" r:id="rId5"/>
    <p:sldId id="260" r:id="rId6"/>
    <p:sldId id="315" r:id="rId7"/>
    <p:sldId id="320" r:id="rId8"/>
    <p:sldId id="324" r:id="rId9"/>
    <p:sldId id="339" r:id="rId10"/>
    <p:sldId id="261" r:id="rId11"/>
    <p:sldId id="262" r:id="rId12"/>
    <p:sldId id="351" r:id="rId13"/>
    <p:sldId id="347" r:id="rId14"/>
    <p:sldId id="348" r:id="rId15"/>
    <p:sldId id="265" r:id="rId16"/>
    <p:sldId id="266" r:id="rId17"/>
    <p:sldId id="357" r:id="rId18"/>
    <p:sldId id="360" r:id="rId19"/>
    <p:sldId id="361" r:id="rId20"/>
    <p:sldId id="358" r:id="rId21"/>
    <p:sldId id="271" r:id="rId22"/>
    <p:sldId id="306" r:id="rId23"/>
    <p:sldId id="272" r:id="rId24"/>
    <p:sldId id="345" r:id="rId25"/>
    <p:sldId id="274" r:id="rId26"/>
    <p:sldId id="275" r:id="rId27"/>
    <p:sldId id="276" r:id="rId28"/>
    <p:sldId id="342" r:id="rId29"/>
    <p:sldId id="287" r:id="rId30"/>
    <p:sldId id="349" r:id="rId31"/>
    <p:sldId id="289" r:id="rId32"/>
    <p:sldId id="352" r:id="rId33"/>
    <p:sldId id="337" r:id="rId34"/>
    <p:sldId id="326" r:id="rId35"/>
    <p:sldId id="327" r:id="rId36"/>
    <p:sldId id="328" r:id="rId37"/>
    <p:sldId id="290" r:id="rId38"/>
    <p:sldId id="291" r:id="rId39"/>
    <p:sldId id="329" r:id="rId40"/>
    <p:sldId id="330" r:id="rId41"/>
    <p:sldId id="331" r:id="rId42"/>
    <p:sldId id="332" r:id="rId43"/>
    <p:sldId id="333" r:id="rId44"/>
    <p:sldId id="356" r:id="rId45"/>
    <p:sldId id="335" r:id="rId46"/>
    <p:sldId id="359" r:id="rId47"/>
    <p:sldId id="336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D0D"/>
    <a:srgbClr val="291F67"/>
    <a:srgbClr val="3333CC"/>
    <a:srgbClr val="800000"/>
    <a:srgbClr val="0E4D5A"/>
    <a:srgbClr val="1B1444"/>
    <a:srgbClr val="990033"/>
    <a:srgbClr val="9933FF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548" autoAdjust="0"/>
  </p:normalViewPr>
  <p:slideViewPr>
    <p:cSldViewPr>
      <p:cViewPr>
        <p:scale>
          <a:sx n="80" d="100"/>
          <a:sy n="80" d="100"/>
        </p:scale>
        <p:origin x="-107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E845-15F6-471D-8453-DA1475954114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10C93-E524-4F72-810D-E2D0102B5E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10C93-E524-4F72-810D-E2D0102B5ED4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10C93-E524-4F72-810D-E2D0102B5ED4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C8FF8D1-ABB9-4091-983D-A0D9576FD76C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 spd="slow">
    <p:strips dir="rd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91sar.schoolrm.ru/sveden/employees/11232/177959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6"/>
          <p:cNvSpPr>
            <a:spLocks noChangeArrowheads="1"/>
          </p:cNvSpPr>
          <p:nvPr/>
        </p:nvSpPr>
        <p:spPr bwMode="auto">
          <a:xfrm>
            <a:off x="357158" y="214313"/>
            <a:ext cx="8501122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МИНИСТЕРСТВО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ОБРАЗОВАНИЯ РМ</a:t>
            </a:r>
            <a:r>
              <a:rPr lang="ru-RU" b="1" dirty="0">
                <a:latin typeface="Bookman Old Style" pitchFamily="18" charset="0"/>
              </a:rPr>
              <a:t/>
            </a:r>
            <a:br>
              <a:rPr lang="ru-RU" b="1" dirty="0">
                <a:latin typeface="Bookman Old Style" pitchFamily="18" charset="0"/>
              </a:rPr>
            </a:br>
            <a:endParaRPr lang="ru-RU" b="1" dirty="0" smtClean="0">
              <a:latin typeface="Bookman Old Style" pitchFamily="18" charset="0"/>
            </a:endParaRPr>
          </a:p>
          <a:p>
            <a:pPr algn="ctr"/>
            <a:endParaRPr lang="ru-RU" b="1" dirty="0"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3300"/>
                </a:solidFill>
                <a:latin typeface="Bookman Old Style" pitchFamily="18" charset="0"/>
              </a:rPr>
              <a:t>П </a:t>
            </a:r>
            <a:r>
              <a:rPr lang="ru-RU" sz="2400" b="1" dirty="0">
                <a:solidFill>
                  <a:srgbClr val="FF3300"/>
                </a:solidFill>
                <a:latin typeface="Bookman Old Style" pitchFamily="18" charset="0"/>
              </a:rPr>
              <a:t>О Р Т Ф О Л И О</a:t>
            </a:r>
          </a:p>
          <a:p>
            <a:pPr algn="ctr"/>
            <a:endParaRPr lang="ru-RU" b="1" dirty="0">
              <a:solidFill>
                <a:srgbClr val="FF3300"/>
              </a:solidFill>
              <a:latin typeface="Bookman Old Style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Соловьевой </a:t>
            </a:r>
            <a:r>
              <a:rPr lang="ru-RU" sz="2000" b="1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Ольги Михайловны</a:t>
            </a:r>
            <a:r>
              <a:rPr lang="ru-RU" sz="2000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                       </a:t>
            </a:r>
          </a:p>
          <a:p>
            <a:pPr algn="ctr"/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воспитателя МДОУ «Детский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сад №91 компенсирующего вида</a:t>
            </a:r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» </a:t>
            </a:r>
          </a:p>
          <a:p>
            <a:pPr algn="ctr"/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г. о. Саранск</a:t>
            </a:r>
          </a:p>
        </p:txBody>
      </p:sp>
      <p:sp>
        <p:nvSpPr>
          <p:cNvPr id="4100" name="Rectangle 18"/>
          <p:cNvSpPr>
            <a:spLocks noChangeArrowheads="1"/>
          </p:cNvSpPr>
          <p:nvPr/>
        </p:nvSpPr>
        <p:spPr bwMode="auto">
          <a:xfrm>
            <a:off x="285720" y="3000372"/>
            <a:ext cx="5183188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700" b="1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Дата рождения: </a:t>
            </a:r>
            <a:r>
              <a:rPr lang="ru-RU" sz="1700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1</a:t>
            </a:r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3 </a:t>
            </a:r>
            <a:r>
              <a:rPr lang="ru-RU" sz="1700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октября 1976 г. </a:t>
            </a:r>
            <a:r>
              <a:rPr lang="ru-RU" sz="1700" b="1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Профессиональное образование:  </a:t>
            </a:r>
            <a:r>
              <a:rPr lang="ru-RU" sz="1700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высшее,                                           </a:t>
            </a:r>
          </a:p>
          <a:p>
            <a:r>
              <a:rPr lang="ru-RU" sz="1700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МГПИ им. М. Е. </a:t>
            </a:r>
            <a:r>
              <a:rPr lang="ru-RU" sz="1700" dirty="0" err="1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Евсевьева</a:t>
            </a:r>
            <a:r>
              <a:rPr lang="ru-RU" sz="1700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                   </a:t>
            </a:r>
            <a:r>
              <a:rPr lang="ru-RU" sz="1700" b="1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Квалификация: </a:t>
            </a:r>
            <a:r>
              <a:rPr lang="ru-RU" sz="1700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«Олигофренопедагогика» с доп. спец. «Психология»                                                                   </a:t>
            </a:r>
            <a:r>
              <a:rPr lang="ru-RU" sz="1700" b="1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№ диплома: </a:t>
            </a:r>
            <a:r>
              <a:rPr lang="ru-RU" sz="1700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БВС №0450553 от 23.06.1998 г  </a:t>
            </a:r>
            <a:r>
              <a:rPr lang="en-US" sz="1700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           </a:t>
            </a:r>
            <a:r>
              <a:rPr lang="ru-RU" sz="1700" b="1" dirty="0" smtClean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Общий трудовой стаж: </a:t>
            </a:r>
            <a:r>
              <a:rPr lang="ru-RU" sz="1700" dirty="0" smtClean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24 года</a:t>
            </a:r>
          </a:p>
          <a:p>
            <a:r>
              <a:rPr lang="ru-RU" sz="1700" b="1" dirty="0" smtClean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Стаж </a:t>
            </a:r>
            <a:r>
              <a:rPr lang="ru-RU" sz="1700" b="1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педагогической работы:  </a:t>
            </a:r>
            <a:r>
              <a:rPr lang="ru-RU" sz="1700" dirty="0" smtClean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24 года</a:t>
            </a:r>
            <a:endParaRPr lang="ru-RU" sz="1700" dirty="0">
              <a:solidFill>
                <a:schemeClr val="bg1">
                  <a:lumMod val="25000"/>
                </a:schemeClr>
              </a:solidFill>
              <a:latin typeface="Bookman Old Style" pitchFamily="18" charset="0"/>
            </a:endParaRPr>
          </a:p>
          <a:p>
            <a:r>
              <a:rPr lang="ru-RU" sz="1700" b="1" dirty="0" smtClean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Наличие </a:t>
            </a:r>
            <a:r>
              <a:rPr lang="ru-RU" sz="1700" b="1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квалификационной категории: </a:t>
            </a:r>
            <a:r>
              <a:rPr lang="ru-RU" sz="1700" dirty="0" smtClean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высшая </a:t>
            </a:r>
            <a:r>
              <a:rPr lang="ru-RU" sz="1700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квалификационная категория </a:t>
            </a:r>
            <a:endParaRPr lang="en-US" sz="1700" dirty="0">
              <a:solidFill>
                <a:schemeClr val="bg1">
                  <a:lumMod val="25000"/>
                </a:schemeClr>
              </a:solidFill>
              <a:latin typeface="Bookman Old Style" pitchFamily="18" charset="0"/>
            </a:endParaRPr>
          </a:p>
          <a:p>
            <a:r>
              <a:rPr lang="ru-RU" sz="1700" b="1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Дата последней аттестации: </a:t>
            </a:r>
            <a:r>
              <a:rPr lang="ru-RU" sz="1700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май, </a:t>
            </a:r>
            <a:r>
              <a:rPr lang="ru-RU" sz="1700" dirty="0" smtClean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2018 </a:t>
            </a:r>
            <a:r>
              <a:rPr lang="ru-RU" sz="1700" dirty="0">
                <a:solidFill>
                  <a:schemeClr val="bg1">
                    <a:lumMod val="25000"/>
                  </a:schemeClr>
                </a:solidFill>
                <a:latin typeface="Bookman Old Style" pitchFamily="18" charset="0"/>
              </a:rPr>
              <a:t>г.</a:t>
            </a:r>
          </a:p>
          <a:p>
            <a:endParaRPr lang="ru-RU" sz="1600" dirty="0"/>
          </a:p>
        </p:txBody>
      </p:sp>
      <p:pic>
        <p:nvPicPr>
          <p:cNvPr id="1026" name="Picture 2" descr="C:\Users\Galia\Desktop\Сайт на раб столе\фото педагогов на сайт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2786058"/>
            <a:ext cx="2700933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85852" y="1357298"/>
            <a:ext cx="60722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 – публикации.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3929066"/>
            <a:ext cx="498354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Интернет-публикация – 1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– 1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сканы\справка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7" y="0"/>
            <a:ext cx="485040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Соловьева О.М\9fbcc14962b209daa01288216f9e739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28121"/>
            <a:ext cx="4643470" cy="65298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публикация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4037954" cy="5715064"/>
          </a:xfrm>
          <a:prstGeom prst="rect">
            <a:avLst/>
          </a:prstGeom>
          <a:noFill/>
        </p:spPr>
      </p:pic>
      <p:pic>
        <p:nvPicPr>
          <p:cNvPr id="1027" name="Picture 3" descr="C:\Users\Galia\Desktop\публикация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8604"/>
            <a:ext cx="4205195" cy="59896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публикация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4386275" cy="6125522"/>
          </a:xfrm>
          <a:prstGeom prst="rect">
            <a:avLst/>
          </a:prstGeom>
          <a:noFill/>
        </p:spPr>
      </p:pic>
      <p:pic>
        <p:nvPicPr>
          <p:cNvPr id="2051" name="Picture 3" descr="C:\Users\Galia\Desktop\публикация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8937" y="357166"/>
            <a:ext cx="4575063" cy="6152859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214282" y="3000372"/>
            <a:ext cx="285720" cy="214314"/>
          </a:xfrm>
          <a:prstGeom prst="rightArrow">
            <a:avLst/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strips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28662" y="1285860"/>
            <a:ext cx="72866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 акциях, фестивалях.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00200" y="4429132"/>
            <a:ext cx="71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</a:t>
            </a: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i="1" dirty="0" smtClean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Конкурс в сети Интернет – 2 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Документ Microsoft Office Word (1)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4857752" cy="687450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митрий\Desktop\литовчен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484882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diplom _ (1) — копия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0"/>
            <a:ext cx="484608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alia\Desktop\Соловьева О.М\Самаркин Даниил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485112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1571612"/>
            <a:ext cx="7358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</a:p>
          <a:p>
            <a:pPr algn="ctr"/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Соловьевой Ольги Михайловны</a:t>
            </a:r>
            <a:b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 размещено на сайте  </a:t>
            </a:r>
            <a:b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МДОУ «Детский сад №91 компенсирующего вида»</a:t>
            </a:r>
            <a:endParaRPr lang="ru-RU" sz="2400" i="1" dirty="0">
              <a:solidFill>
                <a:srgbClr val="291F67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3105835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3929066"/>
            <a:ext cx="6358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https://ds91sar.schoolrm.ru/sveden/employees/11232/177959/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Соловьева О.М\Диплом второй степени (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302" y="500041"/>
            <a:ext cx="8387101" cy="592935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1214422"/>
            <a:ext cx="8001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Выступление на научно-практических конференциях, педагогических чтениях, семинарах секциях, методических объединениях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3929066"/>
            <a:ext cx="628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сканы\справка1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587" y="214290"/>
            <a:ext cx="4547289" cy="6429420"/>
          </a:xfrm>
          <a:prstGeom prst="rect">
            <a:avLst/>
          </a:prstGeom>
          <a:noFill/>
        </p:spPr>
      </p:pic>
      <p:pic>
        <p:nvPicPr>
          <p:cNvPr id="6147" name="Picture 3" descr="C:\Users\Galia\Desktop\сканы\справка1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4290"/>
            <a:ext cx="4572000" cy="64643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endParaRPr lang="ru-RU" dirty="0"/>
          </a:p>
        </p:txBody>
      </p:sp>
      <p:pic>
        <p:nvPicPr>
          <p:cNvPr id="5123" name="Picture 3" descr="C:\Users\Galia\Desktop\Соловьева О.М\выписка из прот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7236" y="285728"/>
            <a:ext cx="4496764" cy="6357982"/>
          </a:xfrm>
          <a:prstGeom prst="rect">
            <a:avLst/>
          </a:prstGeom>
          <a:noFill/>
        </p:spPr>
      </p:pic>
      <p:pic>
        <p:nvPicPr>
          <p:cNvPr id="5124" name="Picture 4" descr="C:\Users\Galia\Desktop\Соловьева О.М\выписка из прот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0357"/>
            <a:ext cx="4500562" cy="6363353"/>
          </a:xfrm>
          <a:prstGeom prst="rect">
            <a:avLst/>
          </a:prstGeom>
          <a:noFill/>
        </p:spPr>
      </p:pic>
      <p:sp>
        <p:nvSpPr>
          <p:cNvPr id="13" name="Стрелка вправо 12"/>
          <p:cNvSpPr/>
          <p:nvPr/>
        </p:nvSpPr>
        <p:spPr>
          <a:xfrm>
            <a:off x="0" y="4000504"/>
            <a:ext cx="285720" cy="214314"/>
          </a:xfrm>
          <a:prstGeom prst="rightArrow">
            <a:avLst/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4643438" y="3786190"/>
            <a:ext cx="285720" cy="214314"/>
          </a:xfrm>
          <a:prstGeom prst="rightArrow">
            <a:avLst/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strips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Едукова Л.И. аттестация\титульник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14290"/>
            <a:ext cx="4572032" cy="6464404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>
            <a:off x="2786050" y="2500306"/>
            <a:ext cx="285720" cy="214314"/>
          </a:xfrm>
          <a:prstGeom prst="rightArrow">
            <a:avLst/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strips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728" y="1000108"/>
            <a:ext cx="63579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 мастер-классов, мероприятий.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3643314"/>
            <a:ext cx="72866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Galia\Desktop\сканы\справка1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85728"/>
            <a:ext cx="4648323" cy="6572272"/>
          </a:xfrm>
          <a:prstGeom prst="rect">
            <a:avLst/>
          </a:prstGeom>
          <a:noFill/>
        </p:spPr>
      </p:pic>
      <p:pic>
        <p:nvPicPr>
          <p:cNvPr id="7171" name="Picture 3" descr="C:\Users\Galia\Desktop\сканы\справка1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85729"/>
            <a:ext cx="4648323" cy="6572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alia\Desktop\сканы\справка1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500042"/>
            <a:ext cx="4294662" cy="6072230"/>
          </a:xfrm>
          <a:prstGeom prst="rect">
            <a:avLst/>
          </a:prstGeom>
          <a:noFill/>
        </p:spPr>
      </p:pic>
      <p:pic>
        <p:nvPicPr>
          <p:cNvPr id="8195" name="Picture 3" descr="C:\Users\Galia\Desktop\сканы\справка1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5400" y="500042"/>
            <a:ext cx="4244137" cy="60007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Соловьева О.М\fdc12ec2df9bdcd2dd4a6965a8c79f7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347164" cy="6148475"/>
          </a:xfrm>
          <a:prstGeom prst="rect">
            <a:avLst/>
          </a:prstGeom>
          <a:noFill/>
        </p:spPr>
      </p:pic>
      <p:pic>
        <p:nvPicPr>
          <p:cNvPr id="1026" name="Picture 2" descr="C:\Users\Galia\Desktop\Соловьева О.М\диплом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357166"/>
            <a:ext cx="4294661" cy="60722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7290" y="2214554"/>
            <a:ext cx="6548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Соловьева О.М\Антиплагиат Соловьевой_page-0001.jpg"/>
          <p:cNvPicPr>
            <a:picLocks noChangeAspect="1" noChangeArrowheads="1"/>
          </p:cNvPicPr>
          <p:nvPr/>
        </p:nvPicPr>
        <p:blipFill>
          <a:blip r:embed="rId2"/>
          <a:srcRect r="-84" b="51344"/>
          <a:stretch>
            <a:fillRect/>
          </a:stretch>
        </p:blipFill>
        <p:spPr bwMode="auto">
          <a:xfrm>
            <a:off x="357158" y="357166"/>
            <a:ext cx="8519660" cy="58579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alia\Desktop\Соловьева О.М\1487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1804" y="214289"/>
            <a:ext cx="4349352" cy="6163107"/>
          </a:xfrm>
          <a:prstGeom prst="rect">
            <a:avLst/>
          </a:prstGeom>
          <a:noFill/>
        </p:spPr>
      </p:pic>
      <p:pic>
        <p:nvPicPr>
          <p:cNvPr id="2050" name="Picture 2" descr="C:\Users\Galia\Desktop\Соловьева О.М\Соловьева Ольга Михайловн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214290"/>
            <a:ext cx="4302765" cy="62151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1428736"/>
            <a:ext cx="67866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конкурсов.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 spd="slow">
    <p:strips dir="r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sertificat (1)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84755"/>
            <a:ext cx="4572032" cy="64622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rlangur\Downloads\ecfb7377f902dfc887fca588ea460ba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28628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Galia\Desktop\Выписка из прот Солнечный свет (1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4293541" cy="6072230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4643438" y="1643050"/>
            <a:ext cx="285720" cy="214314"/>
          </a:xfrm>
          <a:prstGeom prst="rightArrow">
            <a:avLst/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strips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000240"/>
            <a:ext cx="8429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alia\Desktop\сканы\справка2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635"/>
            <a:ext cx="4643438" cy="6565365"/>
          </a:xfrm>
          <a:prstGeom prst="rect">
            <a:avLst/>
          </a:prstGeom>
          <a:noFill/>
        </p:spPr>
      </p:pic>
      <p:pic>
        <p:nvPicPr>
          <p:cNvPr id="9219" name="Picture 3" descr="C:\Users\Galia\Desktop\сканы\справка2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92634"/>
            <a:ext cx="4643438" cy="65653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alia\Desktop\сканы\справка2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0"/>
            <a:ext cx="485040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7290" y="2285992"/>
            <a:ext cx="7000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alia\Desktop\сканы\справка2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635"/>
            <a:ext cx="4643438" cy="6565365"/>
          </a:xfrm>
          <a:prstGeom prst="rect">
            <a:avLst/>
          </a:prstGeom>
          <a:noFill/>
        </p:spPr>
      </p:pic>
      <p:pic>
        <p:nvPicPr>
          <p:cNvPr id="11267" name="Picture 3" descr="C:\Users\Galia\Desktop\сканы\справка2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92634"/>
            <a:ext cx="4643438" cy="65653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1714488"/>
            <a:ext cx="65008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1000108"/>
            <a:ext cx="65008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Участие в инновационной (экспериментальной) деятельности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3143248"/>
            <a:ext cx="80724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«Психолого-педагогическое сопровождение социальной адаптации  дошкольников с умственной отсталостью в условиях интегрированного обучения»</a:t>
            </a:r>
            <a:r>
              <a:rPr lang="ru-RU" sz="2400" b="1" i="1" u="sng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u="sng" dirty="0" smtClean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(приказ</a:t>
            </a:r>
            <a:r>
              <a:rPr lang="ru-RU" sz="2400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№01-02/125 от 27.05.2019 г.Управления образования Администрации городского округа Саранск). </a:t>
            </a:r>
            <a:endParaRPr lang="en-US" sz="2400" b="1" i="1" dirty="0" smtClean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Срок реализации 5 лет.</a:t>
            </a:r>
            <a:endParaRPr lang="ru-RU" sz="2400" b="1" i="1" dirty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alia\Desktop\сканы\справка2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0"/>
            <a:ext cx="4857784" cy="686842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728" y="1071546"/>
            <a:ext cx="6500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3429000"/>
            <a:ext cx="689438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2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Конкурс на портале сети Интернет – 2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alia\Desktop\сканы\справка2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"/>
            <a:ext cx="485040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alia\Desktop\Соловьева О.М\диплом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446237" cy="6286544"/>
          </a:xfrm>
          <a:prstGeom prst="rect">
            <a:avLst/>
          </a:prstGeom>
          <a:noFill/>
        </p:spPr>
      </p:pic>
      <p:pic>
        <p:nvPicPr>
          <p:cNvPr id="2050" name="Picture 2" descr="C:\Users\Galia\Desktop\Соловьева О.М\диплом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7" y="357166"/>
            <a:ext cx="4345187" cy="6143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alia\Desktop\Соловьева О.М\1602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4184390" cy="5929354"/>
          </a:xfrm>
          <a:prstGeom prst="rect">
            <a:avLst/>
          </a:prstGeom>
          <a:noFill/>
        </p:spPr>
      </p:pic>
      <p:pic>
        <p:nvPicPr>
          <p:cNvPr id="1028" name="Picture 4" descr="C:\Users\Galia\Desktop\Соловьева О.М\Соловьёва Ольга Михайловна (1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2532" y="428604"/>
            <a:ext cx="4143701" cy="58579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3071810"/>
            <a:ext cx="5540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strips dir="r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Благодарственное письмо (1) - копия - копия — копия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484609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a\Desktop\Соловьева О.М\Благодарность учителю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441" y="353502"/>
            <a:ext cx="8493401" cy="60044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alia\Desktop\Инновация 2018-2023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2140" y="1000108"/>
            <a:ext cx="5671860" cy="4062917"/>
          </a:xfrm>
          <a:prstGeom prst="rect">
            <a:avLst/>
          </a:prstGeom>
          <a:noFill/>
        </p:spPr>
      </p:pic>
      <p:pic>
        <p:nvPicPr>
          <p:cNvPr id="13" name="Picture 2" descr="C:\Users\Galia\Desktop\Инновация 2018-2023_0002.jpg"/>
          <p:cNvPicPr>
            <a:picLocks noChangeAspect="1" noChangeArrowheads="1"/>
          </p:cNvPicPr>
          <p:nvPr/>
        </p:nvPicPr>
        <p:blipFill>
          <a:blip r:embed="rId3" cstate="print"/>
          <a:srcRect l="7272"/>
          <a:stretch>
            <a:fillRect/>
          </a:stretch>
        </p:blipFill>
        <p:spPr bwMode="auto">
          <a:xfrm>
            <a:off x="-1" y="428605"/>
            <a:ext cx="3881085" cy="5842912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3571868" y="4214818"/>
            <a:ext cx="285720" cy="214314"/>
          </a:xfrm>
          <a:prstGeom prst="rightArrow">
            <a:avLst/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strips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сканы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500594" cy="6364348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214282" y="3714752"/>
            <a:ext cx="285720" cy="214314"/>
          </a:xfrm>
          <a:prstGeom prst="rightArrow">
            <a:avLst/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:\Users\Galia\Desktop\сканы\справка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7" y="428604"/>
            <a:ext cx="4286279" cy="626709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сканы\справка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484968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28860" y="2357430"/>
            <a:ext cx="4632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4000" dirty="0"/>
          </a:p>
        </p:txBody>
      </p:sp>
    </p:spTree>
  </p:cSld>
  <p:clrMapOvr>
    <a:masterClrMapping/>
  </p:clrMapOvr>
  <p:transition spd="slow"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приказ наставн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445575" cy="6286544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428596" y="2786058"/>
            <a:ext cx="285720" cy="214314"/>
          </a:xfrm>
          <a:prstGeom prst="rightArrow">
            <a:avLst/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Galia\Desktop\сканы\справка1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7" y="357166"/>
            <a:ext cx="4345187" cy="6143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theme/theme1.xml><?xml version="1.0" encoding="utf-8"?>
<a:theme xmlns:a="http://schemas.openxmlformats.org/drawingml/2006/main" name="Тема1">
  <a:themeElements>
    <a:clrScheme name="ind_0036_slide 1">
      <a:dk1>
        <a:srgbClr val="000000"/>
      </a:dk1>
      <a:lt1>
        <a:srgbClr val="E6E6FA"/>
      </a:lt1>
      <a:dk2>
        <a:srgbClr val="000000"/>
      </a:dk2>
      <a:lt2>
        <a:srgbClr val="969696"/>
      </a:lt2>
      <a:accent1>
        <a:srgbClr val="9492EF"/>
      </a:accent1>
      <a:accent2>
        <a:srgbClr val="63D2F8"/>
      </a:accent2>
      <a:accent3>
        <a:srgbClr val="F0F0FC"/>
      </a:accent3>
      <a:accent4>
        <a:srgbClr val="000000"/>
      </a:accent4>
      <a:accent5>
        <a:srgbClr val="C8C7F6"/>
      </a:accent5>
      <a:accent6>
        <a:srgbClr val="59BEE1"/>
      </a:accent6>
      <a:hlink>
        <a:srgbClr val="2120AD"/>
      </a:hlink>
      <a:folHlink>
        <a:srgbClr val="292C6B"/>
      </a:folHlink>
    </a:clrScheme>
    <a:fontScheme name="ind_0036_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d_0036_slide 1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9492EF"/>
        </a:accent1>
        <a:accent2>
          <a:srgbClr val="63D2F8"/>
        </a:accent2>
        <a:accent3>
          <a:srgbClr val="F0F0FC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2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8181FF"/>
        </a:accent1>
        <a:accent2>
          <a:srgbClr val="81C0FF"/>
        </a:accent2>
        <a:accent3>
          <a:srgbClr val="F0F0FC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3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FFE667"/>
        </a:accent1>
        <a:accent2>
          <a:srgbClr val="E5CA7C"/>
        </a:accent2>
        <a:accent3>
          <a:srgbClr val="F0F0FC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4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A1E170"/>
        </a:accent1>
        <a:accent2>
          <a:srgbClr val="DEC468"/>
        </a:accent2>
        <a:accent3>
          <a:srgbClr val="F0F0FC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492EF"/>
        </a:accent1>
        <a:accent2>
          <a:srgbClr val="63D2F8"/>
        </a:accent2>
        <a:accent3>
          <a:srgbClr val="FFFFFF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181FF"/>
        </a:accent1>
        <a:accent2>
          <a:srgbClr val="81C0FF"/>
        </a:accent2>
        <a:accent3>
          <a:srgbClr val="FFFFFF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E667"/>
        </a:accent1>
        <a:accent2>
          <a:srgbClr val="E5CA7C"/>
        </a:accent2>
        <a:accent3>
          <a:srgbClr val="FFFFFF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1E170"/>
        </a:accent1>
        <a:accent2>
          <a:srgbClr val="DEC468"/>
        </a:accent2>
        <a:accent3>
          <a:srgbClr val="FFFFFF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2624</TotalTime>
  <Words>257</Words>
  <Application>Microsoft Office PowerPoint</Application>
  <PresentationFormat>Экран (4:3)</PresentationFormat>
  <Paragraphs>49</Paragraphs>
  <Slides>47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 </vt:lpstr>
      <vt:lpstr>Слайд 24</vt:lpstr>
      <vt:lpstr>Слайд 25</vt:lpstr>
      <vt:lpstr>   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 ОБРАЗОВАНИЯ  РЕСПУБЛИКИ МОРДОВИЯ  ПОРТФОЛИО Юровой Елены Юрьевны воспитателя МДОУ «Детский сад №91 компенсирующего вида» г. о. Саранск</dc:title>
  <dc:creator>Admin PC</dc:creator>
  <cp:lastModifiedBy>Galia</cp:lastModifiedBy>
  <cp:revision>274</cp:revision>
  <dcterms:created xsi:type="dcterms:W3CDTF">2018-12-16T09:25:46Z</dcterms:created>
  <dcterms:modified xsi:type="dcterms:W3CDTF">2023-02-18T18:05:11Z</dcterms:modified>
</cp:coreProperties>
</file>