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61" r:id="rId3"/>
    <p:sldId id="260" r:id="rId4"/>
    <p:sldId id="364" r:id="rId5"/>
    <p:sldId id="371" r:id="rId6"/>
    <p:sldId id="351" r:id="rId7"/>
    <p:sldId id="262" r:id="rId8"/>
    <p:sldId id="366" r:id="rId9"/>
    <p:sldId id="317" r:id="rId10"/>
    <p:sldId id="337" r:id="rId11"/>
    <p:sldId id="263" r:id="rId12"/>
    <p:sldId id="264" r:id="rId13"/>
    <p:sldId id="362" r:id="rId14"/>
    <p:sldId id="369" r:id="rId15"/>
    <p:sldId id="266" r:id="rId16"/>
    <p:sldId id="372" r:id="rId17"/>
    <p:sldId id="352" r:id="rId18"/>
    <p:sldId id="265" r:id="rId19"/>
    <p:sldId id="267" r:id="rId20"/>
    <p:sldId id="358" r:id="rId21"/>
    <p:sldId id="359" r:id="rId22"/>
    <p:sldId id="360" r:id="rId23"/>
    <p:sldId id="354" r:id="rId24"/>
    <p:sldId id="315" r:id="rId25"/>
    <p:sldId id="318" r:id="rId26"/>
    <p:sldId id="370" r:id="rId27"/>
  </p:sldIdLst>
  <p:sldSz cx="9144000" cy="6858000" type="screen4x3"/>
  <p:notesSz cx="6794500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3333FF"/>
    <a:srgbClr val="61ABFD"/>
    <a:srgbClr val="C1D7FB"/>
    <a:srgbClr val="A9C7F9"/>
    <a:srgbClr val="D7E4F9"/>
    <a:srgbClr val="F3F3FF"/>
    <a:srgbClr val="EC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1" autoAdjust="0"/>
    <p:restoredTop sz="78026" autoAdjust="0"/>
  </p:normalViewPr>
  <p:slideViewPr>
    <p:cSldViewPr>
      <p:cViewPr>
        <p:scale>
          <a:sx n="112" d="100"/>
          <a:sy n="112" d="100"/>
        </p:scale>
        <p:origin x="-159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4B074B-62E5-4BAA-9005-E73356F33636}" type="datetimeFigureOut">
              <a:rPr lang="ru-RU"/>
              <a:pPr>
                <a:defRPr/>
              </a:pPr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F86E96-93C0-490C-8E79-A6A4BD4A6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18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 rotWithShape="1">
          <a:gsLst>
            <a:gs pos="0">
              <a:srgbClr val="61ABFD"/>
            </a:gs>
            <a:gs pos="39999">
              <a:srgbClr val="C1D7FB"/>
            </a:gs>
            <a:gs pos="70000">
              <a:srgbClr val="D7E4F9"/>
            </a:gs>
            <a:gs pos="100000">
              <a:srgbClr val="0000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9BA92-61AB-4D3B-A94E-DEA12EAE9D39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4A915-9EDA-4C45-BD3A-15081A9566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B9790-E9A9-49F6-AB07-1569873B5544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4C7F-8522-4A13-B2BE-7A3CD6CE3D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C3A6-CC92-4857-8F51-0D904BA45330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7842-35F0-4564-B55A-5CB3B78748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876E8-EDE1-4174-AD2E-B2B6EF5B8325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B2B21-78FA-4F56-B036-C8908B46F8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rotWithShape="1">
          <a:gsLst>
            <a:gs pos="0">
              <a:srgbClr val="61ABFD"/>
            </a:gs>
            <a:gs pos="39999">
              <a:srgbClr val="C1D7FB"/>
            </a:gs>
            <a:gs pos="70000">
              <a:srgbClr val="D7E4F9"/>
            </a:gs>
            <a:gs pos="100000">
              <a:srgbClr val="00000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12E93-2C86-4E5C-BC5A-40A4ECE8ADBC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D9590-FDAC-4944-80FA-41398FEA8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4F51E-9807-4789-9B60-FCF354AC519D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9575E-8500-4CF7-9814-960EDEEA3A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8D902-C586-4CF9-9AA0-FA938752F6AD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643F-6B25-41A5-A424-5BB0606FEB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20588-B3AB-412A-8587-0C78C0C45397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1F02A-2FAC-448E-9C9B-6250EABB1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A3D0D-B513-4843-84F9-6BE753793371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6C602-17D1-48A9-81F8-73156352D5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21708-D5E4-45F3-AFCB-5A86E628B7CB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4E349-89F5-4D69-A615-C4F3B569C4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9D1E1-86B2-4E64-B424-C79813248FD9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BCBB4-4207-412B-9161-2A2FD10858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1ABFD"/>
            </a:gs>
            <a:gs pos="39999">
              <a:srgbClr val="C1D7FB"/>
            </a:gs>
            <a:gs pos="70000">
              <a:srgbClr val="D7E4F9"/>
            </a:gs>
            <a:gs pos="100000">
              <a:srgbClr val="F2F2F2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AFAF90-B351-4765-82FC-862ABC740740}" type="datetimeFigureOut">
              <a:rPr lang="ru-RU"/>
              <a:pPr>
                <a:defRPr/>
              </a:pPr>
              <a:t>17.01.2023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E9DD71E-01C1-42F2-8671-4231893C90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2" r:id="rId1"/>
    <p:sldLayoutId id="2147485414" r:id="rId2"/>
    <p:sldLayoutId id="2147485423" r:id="rId3"/>
    <p:sldLayoutId id="2147485415" r:id="rId4"/>
    <p:sldLayoutId id="2147485416" r:id="rId5"/>
    <p:sldLayoutId id="2147485417" r:id="rId6"/>
    <p:sldLayoutId id="2147485418" r:id="rId7"/>
    <p:sldLayoutId id="2147485419" r:id="rId8"/>
    <p:sldLayoutId id="2147485424" r:id="rId9"/>
    <p:sldLayoutId id="2147485420" r:id="rId10"/>
    <p:sldLayoutId id="21474854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/>
          <p:cNvSpPr txBox="1">
            <a:spLocks noChangeArrowheads="1"/>
          </p:cNvSpPr>
          <p:nvPr/>
        </p:nvSpPr>
        <p:spPr bwMode="auto">
          <a:xfrm>
            <a:off x="1143000" y="428625"/>
            <a:ext cx="69135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600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altLang="ru-RU" sz="2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Text Box 10"/>
          <p:cNvSpPr txBox="1">
            <a:spLocks noChangeArrowheads="1"/>
          </p:cNvSpPr>
          <p:nvPr/>
        </p:nvSpPr>
        <p:spPr bwMode="auto">
          <a:xfrm>
            <a:off x="500063" y="1000125"/>
            <a:ext cx="86439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48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altLang="ru-RU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714375" y="1785938"/>
            <a:ext cx="7920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Погодиной </a:t>
            </a:r>
            <a:r>
              <a:rPr lang="ru-RU" sz="28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Марины 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Сергеевны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285750" y="2286000"/>
            <a:ext cx="82772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600" i="1">
                <a:solidFill>
                  <a:srgbClr val="075379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№127 </a:t>
            </a:r>
            <a:br>
              <a:rPr lang="ru-RU" altLang="ru-RU" sz="2600" i="1">
                <a:solidFill>
                  <a:srgbClr val="0753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600" i="1">
                <a:solidFill>
                  <a:srgbClr val="075379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г. о. Саранск</a:t>
            </a:r>
            <a:endParaRPr lang="ru-RU" altLang="ru-RU">
              <a:solidFill>
                <a:srgbClr val="0753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285750" y="3286125"/>
            <a:ext cx="594201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2300" algn="ctr">
              <a:buFont typeface="Times New Roman" pitchFamily="18" charset="0"/>
              <a:buNone/>
              <a:tabLst>
                <a:tab pos="450850" algn="l"/>
                <a:tab pos="719138" algn="l"/>
              </a:tabLst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26.12.1976 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628650" algn="ctr" eaLnBrk="1" hangingPunct="1"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</a:p>
          <a:p>
            <a:pPr marL="628650" algn="ctr" eaLnBrk="1" hangingPunct="1"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Н.П. Огарёва, 1999 г., 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Математик. Преподаватель по специальности «</a:t>
            </a: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Математика»</a:t>
            </a:r>
          </a:p>
          <a:p>
            <a:pPr marL="628650" algn="ctr" eaLnBrk="1" hangingPunct="1"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 0811633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дата выдачи  24. 06. 1999 г.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ГБУ ДПО «Мордовский республиканский институт образования», 2017 г. , квалификация 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«Воспитатель»</a:t>
            </a: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№ 132403603721, дата выдачи 09.01.2017 г.</a:t>
            </a: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( по специальности):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лет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стаж: 22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первая</a:t>
            </a:r>
          </a:p>
          <a:p>
            <a:pPr algn="ctr" eaLnBrk="1" hangingPunct="1">
              <a:buFont typeface="Times New Roman" panose="02020603050405020304" pitchFamily="18" charset="0"/>
              <a:buNone/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22.03.2018 г.  </a:t>
            </a:r>
          </a:p>
          <a:p>
            <a:pPr marL="622300" algn="ctr">
              <a:buFont typeface="Times New Roman" pitchFamily="18" charset="0"/>
              <a:buNone/>
              <a:tabLst>
                <a:tab pos="450850" algn="l"/>
                <a:tab pos="719138" algn="l"/>
              </a:tabLst>
              <a:defRPr/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22300" algn="ctr">
              <a:buFont typeface="Times New Roman" pitchFamily="18" charset="0"/>
              <a:buNone/>
              <a:tabLst>
                <a:tab pos="450850" algn="l"/>
                <a:tab pos="719138" algn="l"/>
              </a:tabLst>
              <a:defRPr/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22300" algn="ctr">
              <a:buFont typeface="Times New Roman" pitchFamily="18" charset="0"/>
              <a:buNone/>
              <a:tabLst>
                <a:tab pos="450850" algn="l"/>
                <a:tab pos="719138" algn="l"/>
              </a:tabLst>
              <a:defRPr/>
            </a:pP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фотоаппарат\фотки\1\PICT3038+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29000"/>
            <a:ext cx="2304256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vospital\Pictures\Рисунок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08512" cy="33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ospital\Pictures\Рисуно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888432" cy="55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0215563" y="3357563"/>
            <a:ext cx="28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400">
              <a:cs typeface="Arial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42938" y="357188"/>
            <a:ext cx="792003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57188" y="428625"/>
            <a:ext cx="84645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 sz="23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96752"/>
            <a:ext cx="3816424" cy="551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08720"/>
            <a:ext cx="3973924" cy="562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537075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8"/>
            <a:ext cx="4529138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4716016" y="2348880"/>
            <a:ext cx="21602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714375" y="357188"/>
            <a:ext cx="79200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744416" cy="534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59"/>
            <a:ext cx="3672408" cy="533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Pictures\2022-12-21\Изображение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/>
          <a:stretch/>
        </p:blipFill>
        <p:spPr bwMode="auto">
          <a:xfrm>
            <a:off x="899592" y="1129931"/>
            <a:ext cx="3592545" cy="510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vospital\Pictures\2022-12-21\Изображение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/>
          <a:stretch/>
        </p:blipFill>
        <p:spPr bwMode="auto">
          <a:xfrm>
            <a:off x="5220072" y="1214180"/>
            <a:ext cx="3475845" cy="504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2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019300" y="549275"/>
            <a:ext cx="45116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642938" y="500063"/>
            <a:ext cx="79200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9. Общественно- педагогическая активность педагога: участие в комиссиях, педагогических сообществах, в жюри конкурсов</a:t>
            </a: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 flipH="1">
            <a:off x="9358313" y="4143375"/>
            <a:ext cx="14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altLang="ru-RU" sz="2000" b="1">
              <a:cs typeface="Arial" charset="0"/>
            </a:endParaRPr>
          </a:p>
        </p:txBody>
      </p:sp>
      <p:pic>
        <p:nvPicPr>
          <p:cNvPr id="1026" name="Picture 2" descr="C:\Users\Марина\Downloads\3b5aaa75e924b0dbbb72dea2f92b8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12776"/>
            <a:ext cx="3672407" cy="5191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714375" y="285750"/>
            <a:ext cx="79200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816424" cy="550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79568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339975" y="1412875"/>
            <a:ext cx="4752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Педагогический опыт размещен на сайте </a:t>
            </a:r>
            <a:r>
              <a:rPr lang="en-US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scoolrm</a:t>
            </a:r>
            <a:r>
              <a:rPr lang="ru-RU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ds127sar.ru</a:t>
            </a:r>
            <a:r>
              <a:rPr lang="ru-RU" sz="200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960440" cy="567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11220"/>
            <a:ext cx="3888432" cy="57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755650" y="260350"/>
            <a:ext cx="77041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536" r="1903"/>
          <a:stretch/>
        </p:blipFill>
        <p:spPr bwMode="auto">
          <a:xfrm>
            <a:off x="396462" y="1007532"/>
            <a:ext cx="3896139" cy="55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1737" r="1660"/>
          <a:stretch/>
        </p:blipFill>
        <p:spPr bwMode="auto">
          <a:xfrm>
            <a:off x="5036046" y="1007532"/>
            <a:ext cx="3777754" cy="558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083"/>
          <a:stretch/>
        </p:blipFill>
        <p:spPr bwMode="auto">
          <a:xfrm>
            <a:off x="392834" y="908720"/>
            <a:ext cx="4243285" cy="588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968454" cy="578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938213" y="620713"/>
            <a:ext cx="79708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</a:t>
            </a:r>
          </a:p>
          <a:p>
            <a:pPr algn="ctr"/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семей.</a:t>
            </a:r>
            <a:endParaRPr lang="ru-RU" sz="2600"/>
          </a:p>
        </p:txBody>
      </p:sp>
      <p:pic>
        <p:nvPicPr>
          <p:cNvPr id="1026" name="Picture 2" descr="C:\Users\stvospital\Pictures\2023-01-17\Изображение (1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/>
          <a:stretch/>
        </p:blipFill>
        <p:spPr bwMode="auto">
          <a:xfrm>
            <a:off x="2627784" y="1428729"/>
            <a:ext cx="3793701" cy="542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143000" y="500063"/>
            <a:ext cx="6143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13.Участие педагога  в  профессиональных конкурсах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285875"/>
            <a:ext cx="3744912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tvospital\Pictures\Рисунок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85875"/>
            <a:ext cx="3889248" cy="52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5"/>
          <p:cNvSpPr>
            <a:spLocks noChangeArrowheads="1"/>
          </p:cNvSpPr>
          <p:nvPr/>
        </p:nvSpPr>
        <p:spPr bwMode="auto">
          <a:xfrm>
            <a:off x="1571625" y="714375"/>
            <a:ext cx="700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      1</a:t>
            </a:r>
            <a:r>
              <a:rPr lang="en-US" sz="2800" b="1" i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i="1">
                <a:solidFill>
                  <a:srgbClr val="0099CC"/>
                </a:solidFill>
                <a:latin typeface="Times New Roman" pitchFamily="18" charset="0"/>
                <a:cs typeface="Times New Roman" pitchFamily="18" charset="0"/>
              </a:rPr>
              <a:t>. Награды и поощрения</a:t>
            </a:r>
            <a:endParaRPr lang="ru-RU" sz="2800">
              <a:solidFill>
                <a:srgbClr val="00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Марина\Downloads\1615430К1.Б.2022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3751369" cy="530120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644" y="1196752"/>
            <a:ext cx="376882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36712"/>
            <a:ext cx="4248472" cy="572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85750" y="428625"/>
            <a:ext cx="88582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7171" name="Picture 6" descr="C:\Users\stvospital\Pictures\сканер\2020-12-15\009.jpg"/>
          <p:cNvPicPr>
            <a:picLocks noChangeAspect="1" noChangeArrowheads="1"/>
          </p:cNvPicPr>
          <p:nvPr/>
        </p:nvPicPr>
        <p:blipFill rotWithShape="1">
          <a:blip r:embed="rId2" cstate="print"/>
          <a:srcRect l="5792" t="980" r="2010"/>
          <a:stretch/>
        </p:blipFill>
        <p:spPr bwMode="auto">
          <a:xfrm>
            <a:off x="760781" y="1294790"/>
            <a:ext cx="3518612" cy="539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 descr="C:\Users\stvospital\Pictures\сканер\2020-12-15\010.jpg"/>
          <p:cNvPicPr>
            <a:picLocks noChangeAspect="1" noChangeArrowheads="1"/>
          </p:cNvPicPr>
          <p:nvPr/>
        </p:nvPicPr>
        <p:blipFill rotWithShape="1">
          <a:blip r:embed="rId3" cstate="print"/>
          <a:srcRect l="3672" t="1338"/>
          <a:stretch/>
        </p:blipFill>
        <p:spPr bwMode="auto">
          <a:xfrm>
            <a:off x="5135270" y="1294789"/>
            <a:ext cx="3448343" cy="53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764704"/>
            <a:ext cx="3960440" cy="57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3839426" cy="56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412" r="2128"/>
          <a:stretch/>
        </p:blipFill>
        <p:spPr bwMode="auto">
          <a:xfrm>
            <a:off x="399622" y="908720"/>
            <a:ext cx="3850646" cy="574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1331913" y="549275"/>
            <a:ext cx="66960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571625" y="285750"/>
            <a:ext cx="57610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altLang="ru-RU" sz="2600" b="1" i="1">
                <a:solidFill>
                  <a:srgbClr val="057695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- публикации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96752"/>
            <a:ext cx="3888432" cy="551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814385" cy="544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4051151" cy="57355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467544" y="2132856"/>
            <a:ext cx="288032" cy="72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7"/>
            <a:ext cx="4176464" cy="576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0800000" flipV="1">
            <a:off x="1000125" y="85725"/>
            <a:ext cx="7286625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4. Результаты участия воспитанников в конкурсах, выставках, турнирах,                                 соревнованиях, акциях, фестивалях.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267" name="Прямоугольник 5"/>
          <p:cNvSpPr>
            <a:spLocks noChangeArrowheads="1"/>
          </p:cNvSpPr>
          <p:nvPr/>
        </p:nvSpPr>
        <p:spPr bwMode="auto">
          <a:xfrm rot="493024">
            <a:off x="10620375" y="4141788"/>
            <a:ext cx="33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3333FF"/>
                </a:solidFill>
                <a:latin typeface="Times New Roman" pitchFamily="18" charset="0"/>
              </a:rPr>
              <a:t>4</a:t>
            </a:r>
            <a:endParaRPr lang="ru-RU"/>
          </a:p>
        </p:txBody>
      </p:sp>
      <p:pic>
        <p:nvPicPr>
          <p:cNvPr id="4" name="Picture 2" descr="C:\Users\Марина\Downloads\1452348ВО1.Б.2022.4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744416" cy="529377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95369"/>
            <a:ext cx="376227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220B6"/>
      </a:hlink>
      <a:folHlink>
        <a:srgbClr val="7F7F7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4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220B6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Другая 4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220B6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8667</TotalTime>
  <Words>260</Words>
  <Application>Microsoft Office PowerPoint</Application>
  <PresentationFormat>Экран (4:3)</PresentationFormat>
  <Paragraphs>32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Алла</dc:creator>
  <cp:lastModifiedBy>stvospital</cp:lastModifiedBy>
  <cp:revision>697</cp:revision>
  <cp:lastPrinted>2022-12-21T11:06:22Z</cp:lastPrinted>
  <dcterms:created xsi:type="dcterms:W3CDTF">2013-03-03T12:35:47Z</dcterms:created>
  <dcterms:modified xsi:type="dcterms:W3CDTF">2023-01-17T13:56:45Z</dcterms:modified>
</cp:coreProperties>
</file>