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9" r:id="rId4"/>
    <p:sldId id="260" r:id="rId5"/>
    <p:sldId id="278" r:id="rId6"/>
    <p:sldId id="261" r:id="rId7"/>
    <p:sldId id="314" r:id="rId8"/>
    <p:sldId id="325" r:id="rId9"/>
    <p:sldId id="267" r:id="rId10"/>
    <p:sldId id="326" r:id="rId11"/>
    <p:sldId id="329" r:id="rId12"/>
    <p:sldId id="312" r:id="rId13"/>
    <p:sldId id="330" r:id="rId14"/>
    <p:sldId id="295" r:id="rId15"/>
    <p:sldId id="328" r:id="rId16"/>
    <p:sldId id="327" r:id="rId17"/>
    <p:sldId id="264" r:id="rId18"/>
    <p:sldId id="323" r:id="rId19"/>
    <p:sldId id="304" r:id="rId20"/>
    <p:sldId id="324" r:id="rId21"/>
    <p:sldId id="313" r:id="rId22"/>
    <p:sldId id="311" r:id="rId23"/>
    <p:sldId id="274" r:id="rId24"/>
    <p:sldId id="332" r:id="rId25"/>
    <p:sldId id="322" r:id="rId26"/>
    <p:sldId id="333" r:id="rId27"/>
    <p:sldId id="319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884" autoAdjust="0"/>
  </p:normalViewPr>
  <p:slideViewPr>
    <p:cSldViewPr>
      <p:cViewPr>
        <p:scale>
          <a:sx n="96" d="100"/>
          <a:sy n="96" d="100"/>
        </p:scale>
        <p:origin x="-414" y="-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191407-0341-40BF-A84A-A09A31F5A46F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4599AE-3728-43EF-8419-BCD7EA81EE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491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tyshruz.schoolrm.ru/life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46" y="0"/>
            <a:ext cx="9172246" cy="696432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2342" y="1"/>
            <a:ext cx="7772400" cy="1628800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Министерство образования Республики Мордовия</a:t>
            </a:r>
            <a:r>
              <a:rPr lang="ru-RU" sz="60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60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60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Портфолио </a:t>
            </a:r>
            <a:r>
              <a:rPr lang="ru-RU" sz="6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6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endParaRPr lang="ru-RU" sz="6000" b="1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23928" y="1412776"/>
            <a:ext cx="4680520" cy="247743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Мироновой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Ларисы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Ильиничны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51920" y="3473624"/>
            <a:ext cx="51845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>
                <a:latin typeface="Bookman Old Style" panose="02050604050505020204" pitchFamily="18" charset="0"/>
              </a:rPr>
              <a:t>педагога дополнительного образования МБУ </a:t>
            </a:r>
            <a:r>
              <a:rPr lang="ru-RU" b="1" dirty="0" smtClean="0">
                <a:latin typeface="Bookman Old Style" panose="02050604050505020204" pitchFamily="18" charset="0"/>
              </a:rPr>
              <a:t>ДО </a:t>
            </a:r>
            <a:r>
              <a:rPr lang="ru-RU" b="1" dirty="0">
                <a:latin typeface="Bookman Old Style" panose="02050604050505020204" pitchFamily="18" charset="0"/>
              </a:rPr>
              <a:t>«Центр эстетического воспитания детей </a:t>
            </a:r>
            <a:endParaRPr lang="ru-RU" b="1" dirty="0" smtClean="0">
              <a:latin typeface="Bookman Old Style" panose="02050604050505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b="1" dirty="0" smtClean="0">
                <a:latin typeface="Bookman Old Style" panose="02050604050505020204" pitchFamily="18" charset="0"/>
              </a:rPr>
              <a:t>(</a:t>
            </a:r>
            <a:r>
              <a:rPr lang="ru-RU" b="1" dirty="0">
                <a:latin typeface="Bookman Old Style" panose="02050604050505020204" pitchFamily="18" charset="0"/>
              </a:rPr>
              <a:t>национальной культуры) «</a:t>
            </a:r>
            <a:r>
              <a:rPr lang="ru-RU" b="1" dirty="0" err="1">
                <a:latin typeface="Bookman Old Style" panose="02050604050505020204" pitchFamily="18" charset="0"/>
              </a:rPr>
              <a:t>Тяштеня</a:t>
            </a:r>
            <a:r>
              <a:rPr lang="ru-RU" b="1" dirty="0">
                <a:latin typeface="Bookman Old Style" panose="02050604050505020204" pitchFamily="18" charset="0"/>
              </a:rPr>
              <a:t>»  </a:t>
            </a:r>
            <a:endParaRPr lang="ru-RU" b="1" dirty="0" smtClean="0">
              <a:latin typeface="Bookman Old Style" panose="02050604050505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b="1" dirty="0" smtClean="0">
                <a:latin typeface="Bookman Old Style" panose="02050604050505020204" pitchFamily="18" charset="0"/>
              </a:rPr>
              <a:t> </a:t>
            </a:r>
            <a:r>
              <a:rPr lang="ru-RU" b="1" dirty="0">
                <a:latin typeface="Bookman Old Style" panose="02050604050505020204" pitchFamily="18" charset="0"/>
              </a:rPr>
              <a:t>Рузаевского муниципального района </a:t>
            </a:r>
            <a:endParaRPr lang="ru-RU" b="1" dirty="0" smtClean="0">
              <a:latin typeface="Bookman Old Style" panose="02050604050505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b="1" dirty="0" smtClean="0">
                <a:latin typeface="Bookman Old Style" panose="02050604050505020204" pitchFamily="18" charset="0"/>
              </a:rPr>
              <a:t>Республики </a:t>
            </a:r>
            <a:r>
              <a:rPr lang="ru-RU" b="1" dirty="0">
                <a:latin typeface="Bookman Old Style" panose="02050604050505020204" pitchFamily="18" charset="0"/>
              </a:rPr>
              <a:t>Мордовия</a:t>
            </a:r>
            <a:br>
              <a:rPr lang="ru-RU" b="1" dirty="0">
                <a:latin typeface="Bookman Old Style" panose="02050604050505020204" pitchFamily="18" charset="0"/>
              </a:rPr>
            </a:br>
            <a:r>
              <a:rPr lang="ru-RU" b="1" dirty="0">
                <a:latin typeface="Bookman Old Style" panose="02050604050505020204" pitchFamily="18" charset="0"/>
              </a:rPr>
              <a:t/>
            </a:r>
            <a:br>
              <a:rPr lang="ru-RU" b="1" dirty="0">
                <a:latin typeface="Bookman Old Style" panose="02050604050505020204" pitchFamily="18" charset="0"/>
              </a:rPr>
            </a:b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4" b="7897"/>
          <a:stretch/>
        </p:blipFill>
        <p:spPr bwMode="auto">
          <a:xfrm>
            <a:off x="160008" y="1484784"/>
            <a:ext cx="3719904" cy="4578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291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477"/>
            <a:ext cx="9169969" cy="68774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0"/>
            <a:ext cx="8640960" cy="83671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Тяштеня\Desktop\аттестация 2019\Миронова\публикация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94" y="604055"/>
            <a:ext cx="4452782" cy="612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Тяштеня\Desktop\аттестация 2019\Миронова\публикация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276" y="604055"/>
            <a:ext cx="4452782" cy="612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25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477"/>
            <a:ext cx="9169969" cy="68774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0"/>
            <a:ext cx="8640960" cy="83671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3" name="Picture 3" descr="C:\Users\Тяштеня\Desktop\аттестация 2019\Миронова\публикация4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414" y="668399"/>
            <a:ext cx="4414737" cy="607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87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403"/>
            <a:ext cx="9169969" cy="68774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88640"/>
            <a:ext cx="8640960" cy="576064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C0504D">
                    <a:lumMod val="75000"/>
                  </a:srgbClr>
                </a:solidFill>
                <a:latin typeface="Bookman Old Style" panose="02050604050505020204" pitchFamily="18" charset="0"/>
              </a:rPr>
              <a:t>5</a:t>
            </a:r>
            <a:r>
              <a:rPr lang="ru-RU" sz="2000" b="1" dirty="0" smtClean="0">
                <a:solidFill>
                  <a:srgbClr val="C0504D">
                    <a:lumMod val="75000"/>
                  </a:srgbClr>
                </a:solidFill>
                <a:latin typeface="Bookman Old Style" panose="02050604050505020204" pitchFamily="18" charset="0"/>
              </a:rPr>
              <a:t>.Наличие </a:t>
            </a:r>
            <a:r>
              <a:rPr lang="ru-RU" sz="2000" b="1" dirty="0">
                <a:solidFill>
                  <a:srgbClr val="C0504D">
                    <a:lumMod val="75000"/>
                  </a:srgbClr>
                </a:solidFill>
                <a:latin typeface="Bookman Old Style" panose="02050604050505020204" pitchFamily="18" charset="0"/>
              </a:rPr>
              <a:t>авторских </a:t>
            </a:r>
            <a:r>
              <a:rPr lang="ru-RU" sz="2000" b="1" dirty="0" smtClean="0">
                <a:solidFill>
                  <a:srgbClr val="C0504D">
                    <a:lumMod val="75000"/>
                  </a:srgbClr>
                </a:solidFill>
                <a:latin typeface="Bookman Old Style" panose="02050604050505020204" pitchFamily="18" charset="0"/>
              </a:rPr>
              <a:t>программ, методических пособий.</a:t>
            </a:r>
            <a:br>
              <a:rPr lang="ru-RU" sz="2000" b="1" dirty="0" smtClean="0">
                <a:solidFill>
                  <a:srgbClr val="C0504D">
                    <a:lumMod val="75000"/>
                  </a:srgbClr>
                </a:solidFill>
                <a:latin typeface="Bookman Old Style" panose="020506040505050202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2" descr="C:\Users\Тяштеня\Desktop\аттестация 2019\Миронова\рецензия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846030"/>
            <a:ext cx="4367541" cy="600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Тяштеня\Desktop\аттестация 2019\Миронова\метод. разраб.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893014"/>
            <a:ext cx="4248879" cy="592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63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403"/>
            <a:ext cx="9169969" cy="68774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0"/>
            <a:ext cx="8640960" cy="83671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Picture 2" descr="C:\Users\Тяштеня\Desktop\аттестация 2019\Миронова\автор. прогр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093" y="692697"/>
            <a:ext cx="4425171" cy="608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31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7647" cy="689352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908720"/>
            <a:ext cx="9181190" cy="216024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6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.Выступления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(очно).</a:t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000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/>
            </a:r>
            <a:br>
              <a:rPr lang="ru-RU" sz="2000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Тяштеня\Desktop\аттестация 2019\Миронова\справка 1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910" y="980728"/>
            <a:ext cx="4212863" cy="579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5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7647" cy="689352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81190" cy="2376264"/>
          </a:xfrm>
        </p:spPr>
        <p:txBody>
          <a:bodyPr>
            <a:no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/>
            </a:r>
            <a:br>
              <a:rPr lang="ru-RU" sz="2000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6" name="Picture 4" descr="C:\Users\Тяштеня\Desktop\аттестация 2019\Миронова\сертиф морд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" t="2937" r="4317" b="1465"/>
          <a:stretch/>
        </p:blipFill>
        <p:spPr bwMode="auto">
          <a:xfrm>
            <a:off x="251520" y="431195"/>
            <a:ext cx="4262272" cy="599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Тяштеня\Desktop\аттестация 2019\Миронова\морд.яз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36064"/>
            <a:ext cx="4359547" cy="599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77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7647" cy="689352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81190" cy="2376264"/>
          </a:xfrm>
        </p:spPr>
        <p:txBody>
          <a:bodyPr>
            <a:noAutofit/>
          </a:bodyPr>
          <a:lstStyle/>
          <a:p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3" descr="C:\Users\Тяштеня\Desktop\аттестация 2019\Миронова\сертиф. конфер. саранск 2018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670" y="1700808"/>
            <a:ext cx="5348977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Тяштеня\Desktop\аттестация 2019\Миронова\сертиф. ельм чтения 2019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3" t="3309" r="4523"/>
          <a:stretch/>
        </p:blipFill>
        <p:spPr bwMode="auto">
          <a:xfrm>
            <a:off x="0" y="404664"/>
            <a:ext cx="389115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6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0838"/>
            <a:ext cx="9279366" cy="751624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-387423"/>
            <a:ext cx="9145016" cy="1008111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7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. Проведение мастер-классов, открытых мероприятий.</a:t>
            </a:r>
            <a:b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Тяштеня\Desktop\аттестация 2019\Миронова\сертиф. слет сочи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" y="1628800"/>
            <a:ext cx="5342356" cy="388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Тяштеня\Desktop\аттестация 2019\Миронова\мастер класс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416" y="885975"/>
            <a:ext cx="4256570" cy="585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84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0838"/>
            <a:ext cx="9279366" cy="751624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-387423"/>
            <a:ext cx="9145016" cy="1008111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8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. Экспертная деятельность.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130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9969" cy="68774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-171400"/>
            <a:ext cx="8640960" cy="1152128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9.Общественно-педагогическая активность педагога: участие в комиссиях, педагогических комиссиях , в жюри конкурсов.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Тяштеня\Desktop\аттестация 2019\Миронова\справка деятельность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649" y="1159620"/>
            <a:ext cx="4156589" cy="571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54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65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6962" y="620688"/>
            <a:ext cx="8687038" cy="5112568"/>
          </a:xfrm>
        </p:spPr>
        <p:txBody>
          <a:bodyPr>
            <a:normAutofit fontScale="90000"/>
          </a:bodyPr>
          <a:lstStyle/>
          <a:p>
            <a:pPr algn="l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              Общие 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сведения</a:t>
            </a:r>
            <a:r>
              <a:rPr lang="ru-RU" sz="2400" b="1" dirty="0">
                <a:latin typeface="Bookman Old Style" panose="02050604050505020204" pitchFamily="18" charset="0"/>
              </a:rPr>
              <a:t/>
            </a:r>
            <a:br>
              <a:rPr lang="ru-RU" sz="2400" b="1" dirty="0">
                <a:latin typeface="Bookman Old Style" panose="02050604050505020204" pitchFamily="18" charset="0"/>
              </a:rPr>
            </a:b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Дата рождения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: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25.07.1962</a:t>
            </a:r>
            <a:b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400" b="1" dirty="0" smtClean="0">
                <a:latin typeface="Bookman Old Style" panose="02050604050505020204" pitchFamily="18" charset="0"/>
              </a:rPr>
              <a:t/>
            </a:r>
            <a:br>
              <a:rPr lang="ru-RU" sz="2400" b="1" dirty="0" smtClean="0">
                <a:latin typeface="Bookman Old Style" panose="02050604050505020204" pitchFamily="18" charset="0"/>
              </a:rPr>
            </a:b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Профессиональное образовани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е: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МГПИ им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.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М.Е.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Евсевьева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, диплом МВ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№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427116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выдан 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12.07.1985г.; учитель биологии, по специальности « Биология».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400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400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Профессиональная переподготовка: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ГБУДПО </a:t>
            </a:r>
            <a:b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« Мордовский республиканский институт образования»,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диплом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№ 132402510176 выдан  14.10.2016г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.;</a:t>
            </a:r>
            <a:br>
              <a:rPr lang="ru-RU" sz="2400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воспитатель дошкольного образования.</a:t>
            </a:r>
            <a:b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Общий трудовой стаж: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40 лет.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Стаж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педагогической работы по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специальности: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37 лет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.</a:t>
            </a:r>
            <a:b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400" b="1" dirty="0" smtClean="0">
                <a:latin typeface="Bookman Old Style" panose="02050604050505020204" pitchFamily="18" charset="0"/>
              </a:rPr>
              <a:t/>
            </a:r>
            <a:br>
              <a:rPr lang="ru-RU" sz="2400" b="1" dirty="0" smtClean="0">
                <a:latin typeface="Bookman Old Style" panose="02050604050505020204" pitchFamily="18" charset="0"/>
              </a:rPr>
            </a:b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Наличие квалификационной категории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: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высшая.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400" b="1" dirty="0" smtClean="0">
                <a:latin typeface="Bookman Old Style" panose="02050604050505020204" pitchFamily="18" charset="0"/>
              </a:rPr>
              <a:t/>
            </a:r>
            <a:br>
              <a:rPr lang="ru-RU" sz="2400" b="1" dirty="0" smtClean="0">
                <a:latin typeface="Bookman Old Style" panose="02050604050505020204" pitchFamily="18" charset="0"/>
              </a:rPr>
            </a:br>
            <a:r>
              <a:rPr lang="ru-RU" sz="2400" b="1" dirty="0" smtClean="0">
                <a:latin typeface="Bookman Old Style" panose="02050604050505020204" pitchFamily="18" charset="0"/>
              </a:rPr>
              <a:t>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Дата последней аттестации: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30.12.2014г.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90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9969" cy="68774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-171400"/>
            <a:ext cx="8640960" cy="1152128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10. Наставничество.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341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9969" cy="68774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-171400"/>
            <a:ext cx="8640960" cy="1152128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11.Позитивные результаты работы с детьми.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Тяштеня\Desktop\аттестация 2019\Миронова\справка 1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980728"/>
            <a:ext cx="4082998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55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478"/>
            <a:ext cx="9169969" cy="68774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16633"/>
            <a:ext cx="8640960" cy="720079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12.Участие педагога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в профессиональных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конкурсах</a:t>
            </a:r>
            <a:b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endParaRPr lang="ru-RU" sz="2400" b="1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620688"/>
            <a:ext cx="68407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конкурсах на порталах сети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</a:t>
            </a: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C:\Users\Тяштеня\Desktop\аттестация 2019\Миронова\диплом лучший коспект урока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340768"/>
            <a:ext cx="4038072" cy="555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71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478"/>
            <a:ext cx="9169969" cy="68774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16633"/>
            <a:ext cx="8640960" cy="936103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очных муниципальных конкурсах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Тяштеня\Desktop\аттестация 2019\Миронова\участие 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4292382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Тяштеня\Desktop\аттестация 2019\Миронова\участие 5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155" y="836713"/>
            <a:ext cx="4292383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30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478"/>
            <a:ext cx="9169969" cy="68774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16633"/>
            <a:ext cx="8640960" cy="936103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очных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 республиканского уровня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C:\Users\Тяштеня\Desktop\аттестация 2019\Миронова\участие 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21" y="848477"/>
            <a:ext cx="4292678" cy="590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Тяштеня\Desktop\аттестация 2019\Миронова\диплом шумбрат 2016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02" y="878497"/>
            <a:ext cx="4270855" cy="587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4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53" y="-36516"/>
            <a:ext cx="9169969" cy="68774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16633"/>
            <a:ext cx="8640960" cy="936103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13. Награды и поощрения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.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республиканского уровня 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C:\Users\Тяштеня\Desktop\аттестация 2019\Миронова\благ.нац. полит.201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74845"/>
            <a:ext cx="4176464" cy="574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Тяштеня\Desktop\аттестация 2019\Миронова\благодарность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74845"/>
            <a:ext cx="4208586" cy="578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98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96" y="-36516"/>
            <a:ext cx="9169969" cy="6877477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3" descr="C:\Users\Тяштеня\Desktop\аттестация 2019\Миронова\багод.выборы 2018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3" r="5196"/>
          <a:stretch/>
        </p:blipFill>
        <p:spPr bwMode="auto">
          <a:xfrm>
            <a:off x="0" y="221784"/>
            <a:ext cx="4570988" cy="645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Тяштеня\Desktop\аттестация 2019\Миронова\благ. письмо мин. об. 2018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" t="1324" r="2026"/>
          <a:stretch/>
        </p:blipFill>
        <p:spPr bwMode="auto">
          <a:xfrm>
            <a:off x="4551712" y="221784"/>
            <a:ext cx="4484783" cy="638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13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053"/>
            <a:ext cx="9169969" cy="68774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16633"/>
            <a:ext cx="8640960" cy="792087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российского уровня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C:\Users\Тяштеня\Desktop\аттестация 2019\Миронова\удоственрение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2" t="2688" r="5240" b="3263"/>
          <a:stretch/>
        </p:blipFill>
        <p:spPr bwMode="auto">
          <a:xfrm>
            <a:off x="2339752" y="1042511"/>
            <a:ext cx="4006281" cy="580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55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0"/>
            <a:ext cx="8064896" cy="134076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Представление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педагогического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опыта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268760"/>
            <a:ext cx="8280920" cy="4392488"/>
          </a:xfrm>
        </p:spPr>
        <p:txBody>
          <a:bodyPr>
            <a:normAutofit fontScale="25000" lnSpcReduction="20000"/>
          </a:bodyPr>
          <a:lstStyle/>
          <a:p>
            <a:endParaRPr lang="ru-RU" sz="1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по обобщению педагогического опыта по теме </a:t>
            </a:r>
            <a:r>
              <a:rPr lang="ru-RU" sz="1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«Приобщение детей дошкольного возраста к истокам мордовской культуры и языку</a:t>
            </a:r>
            <a:r>
              <a:rPr lang="ru-RU" sz="1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 на сайте:</a:t>
            </a:r>
          </a:p>
          <a:p>
            <a:r>
              <a:rPr lang="en-US" sz="1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</a:t>
            </a:r>
            <a:r>
              <a:rPr lang="en-US" sz="1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://tyshruz.schoolrm.ru/life</a:t>
            </a:r>
            <a:r>
              <a:rPr lang="en-US" sz="1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r>
              <a:rPr lang="ru-RU" sz="1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1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846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260648"/>
            <a:ext cx="8784976" cy="1584176"/>
          </a:xfrm>
        </p:spPr>
        <p:txBody>
          <a:bodyPr>
            <a:normAutofit/>
          </a:bodyPr>
          <a:lstStyle/>
          <a:p>
            <a:endParaRPr lang="ru-RU" sz="2400" b="1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2348880"/>
            <a:ext cx="8064896" cy="2808312"/>
          </a:xfrm>
        </p:spPr>
        <p:txBody>
          <a:bodyPr>
            <a:normAutofit/>
          </a:bodyPr>
          <a:lstStyle/>
          <a:p>
            <a:pPr algn="l"/>
            <a:endParaRPr lang="ru-RU" dirty="0"/>
          </a:p>
        </p:txBody>
      </p:sp>
      <p:pic>
        <p:nvPicPr>
          <p:cNvPr id="1027" name="Picture 3" descr="C:\Users\Тяштеня\Desktop\аттестация 2019\Миронова\справка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880" y="0"/>
            <a:ext cx="4994352" cy="687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46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84976" cy="122413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1. Реализация образовательных программ.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2276872"/>
            <a:ext cx="8064896" cy="2808312"/>
          </a:xfrm>
        </p:spPr>
        <p:txBody>
          <a:bodyPr>
            <a:normAutofit/>
          </a:bodyPr>
          <a:lstStyle/>
          <a:p>
            <a:pPr algn="l"/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" t="2542" r="5490" b="3377"/>
          <a:stretch/>
        </p:blipFill>
        <p:spPr bwMode="auto">
          <a:xfrm>
            <a:off x="4932039" y="980728"/>
            <a:ext cx="3964433" cy="587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Тяштеня\Desktop\аттестация 2019\Миронова\справка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40689"/>
            <a:ext cx="4317556" cy="593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27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"/>
            <a:ext cx="8640960" cy="1196752"/>
          </a:xfrm>
        </p:spPr>
        <p:txBody>
          <a:bodyPr>
            <a:noAutofit/>
          </a:bodyPr>
          <a:lstStyle/>
          <a:p>
            <a:r>
              <a:rPr lang="ru-RU" sz="2400" b="1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2. Результаты у</a:t>
            </a:r>
            <a:r>
              <a:rPr lang="ru-RU" sz="2400" b="1" smtClean="0">
                <a:solidFill>
                  <a:srgbClr val="C0504D">
                    <a:lumMod val="75000"/>
                  </a:srgbClr>
                </a:solidFill>
                <a:latin typeface="Bookman Old Style" panose="02050604050505020204" pitchFamily="18" charset="0"/>
              </a:rPr>
              <a:t>частия в инновационной </a:t>
            </a:r>
            <a:br>
              <a:rPr lang="ru-RU" sz="2400" b="1" smtClean="0">
                <a:solidFill>
                  <a:srgbClr val="C0504D">
                    <a:lumMod val="75000"/>
                  </a:srgbClr>
                </a:solidFill>
                <a:latin typeface="Bookman Old Style" panose="02050604050505020204" pitchFamily="18" charset="0"/>
              </a:rPr>
            </a:br>
            <a:r>
              <a:rPr lang="ru-RU" sz="2400" b="1" smtClean="0">
                <a:solidFill>
                  <a:srgbClr val="C0504D">
                    <a:lumMod val="75000"/>
                  </a:srgbClr>
                </a:solidFill>
                <a:latin typeface="Bookman Old Style" panose="02050604050505020204" pitchFamily="18" charset="0"/>
              </a:rPr>
              <a:t>(экспериментальной) деятельности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Тяштеня\Desktop\аттестация 2019\Миронова\выписка инновацион. работы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52736"/>
            <a:ext cx="4135344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Тяштеня\Desktop\аттестация 2019\Миронова\справка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4108171" cy="565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46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3" y="-163029"/>
            <a:ext cx="9144000" cy="702102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0"/>
            <a:ext cx="8640960" cy="1556793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3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.Участие детей в: конкурсах, выставках, турнирах, соревнованиях, акциях, фестивалях.</a:t>
            </a:r>
            <a:b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000" b="1" dirty="0" smtClean="0">
                <a:latin typeface="Times New Roman"/>
                <a:ea typeface="Calibri"/>
              </a:rPr>
              <a:t>Победы </a:t>
            </a:r>
            <a:r>
              <a:rPr lang="ru-RU" sz="2000" b="1" dirty="0">
                <a:latin typeface="Times New Roman"/>
                <a:ea typeface="Calibri"/>
              </a:rPr>
              <a:t>и призовые места в заочных/дистанционных мероприятиях в сети « Интернет»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92080" y="1844824"/>
            <a:ext cx="2480320" cy="379397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5" name="Picture 3" descr="C:\Users\Тяштеня\Desktop\аттестация 2019\Миронова\диплом дети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36" y="1700808"/>
            <a:ext cx="3581047" cy="492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Тяштеня\Desktop\аттестация 2019\Миронова\диплом дети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111" y="1700808"/>
            <a:ext cx="3397587" cy="489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60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8" y="-163030"/>
            <a:ext cx="9144000" cy="702102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"/>
            <a:ext cx="8640960" cy="908719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Times New Roman"/>
                <a:ea typeface="Calibri"/>
              </a:rPr>
              <a:t>Победы и призовые места в очных муниципальных мероприятиях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92080" y="1844824"/>
            <a:ext cx="2480320" cy="379397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7" name="Picture 5" descr="C:\Users\Тяштеня\Desktop\аттестация 2019\Миронова\диплом дети3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3" t="2741" r="2286" b="1574"/>
          <a:stretch/>
        </p:blipFill>
        <p:spPr bwMode="auto">
          <a:xfrm>
            <a:off x="407311" y="908720"/>
            <a:ext cx="3876657" cy="5702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Тяштеня\Desktop\аттестация 2019\Миронова\диплом дети4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312" y="908720"/>
            <a:ext cx="4145444" cy="5702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41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477"/>
            <a:ext cx="9169969" cy="68774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88640"/>
            <a:ext cx="8640960" cy="64807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4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.Наличие публикаций, включая интернет – публикации</a:t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Тяштеня\Desktop\аттестация 2019\Миронова\публикации 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536" y="1066529"/>
            <a:ext cx="4177665" cy="574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69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2300</TotalTime>
  <Words>179</Words>
  <Application>Microsoft Office PowerPoint</Application>
  <PresentationFormat>Экран (4:3)</PresentationFormat>
  <Paragraphs>37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   Министерство образования Республики Мордовия Портфолио  </vt:lpstr>
      <vt:lpstr>               Общие сведения Дата рождения: 25.07.1962  Профессиональное образование: МГПИ им. М.Е. Евсевьева, диплом МВ № 427116 выдан  12.07.1985г.; учитель биологии, по специальности « Биология».  Профессиональная переподготовка: ГБУДПО  « Мордовский республиканский институт образования», диплом № 132402510176 выдан  14.10.2016г.; воспитатель дошкольного образования.  Общий трудовой стаж: 40 лет.  Стаж педагогической работы по специальности: 37 лет.  Наличие квалификационной категории: высшая.   Дата последней аттестации: 30.12.2014г.</vt:lpstr>
      <vt:lpstr> Представление педагогического опыта</vt:lpstr>
      <vt:lpstr>Презентация PowerPoint</vt:lpstr>
      <vt:lpstr>1. Реализация образовательных программ.</vt:lpstr>
      <vt:lpstr>2. Результаты участия в инновационной  (экспериментальной) деятельности</vt:lpstr>
      <vt:lpstr>3.Участие детей в: конкурсах, выставках, турнирах, соревнованиях, акциях, фестивалях.  Победы и призовые места в заочных/дистанционных мероприятиях в сети « Интернет»</vt:lpstr>
      <vt:lpstr>Победы и призовые места в очных муниципальных мероприятиях</vt:lpstr>
      <vt:lpstr>4.Наличие публикаций, включая интернет – публикации Муниципальный уровень</vt:lpstr>
      <vt:lpstr>Республиканский  уровень</vt:lpstr>
      <vt:lpstr>Международный уровень</vt:lpstr>
      <vt:lpstr>5.Наличие авторских программ, методических пособий. Муниципальный уровень</vt:lpstr>
      <vt:lpstr>Республиканский уровень</vt:lpstr>
      <vt:lpstr>6.Выступления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(очно).   </vt:lpstr>
      <vt:lpstr>  </vt:lpstr>
      <vt:lpstr>Презентация PowerPoint</vt:lpstr>
      <vt:lpstr> 7. Проведение мастер-классов, открытых мероприятий. Международный уровень</vt:lpstr>
      <vt:lpstr> 8. Экспертная деятельность.</vt:lpstr>
      <vt:lpstr>  9.Общественно-педагогическая активность педагога: участие в комиссиях, педагогических комиссиях , в жюри конкурсов.</vt:lpstr>
      <vt:lpstr>  10. Наставничество.</vt:lpstr>
      <vt:lpstr>  11.Позитивные результаты работы с детьми.</vt:lpstr>
      <vt:lpstr>12.Участие педагога в профессиональных конкурсах </vt:lpstr>
      <vt:lpstr>Победы и призовые места в очных муниципальных конкурсах </vt:lpstr>
      <vt:lpstr>Победы и призовые места в очных конкурсах республиканского уровня </vt:lpstr>
      <vt:lpstr>13. Награды и поощрения. Поощрения республиканского уровня  </vt:lpstr>
      <vt:lpstr>Презентация PowerPoint</vt:lpstr>
      <vt:lpstr>Поощрения российского уровня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Тяштеня</cp:lastModifiedBy>
  <cp:revision>257</cp:revision>
  <dcterms:created xsi:type="dcterms:W3CDTF">2017-11-01T16:04:54Z</dcterms:created>
  <dcterms:modified xsi:type="dcterms:W3CDTF">2019-10-02T06:58:03Z</dcterms:modified>
</cp:coreProperties>
</file>