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80" r:id="rId7"/>
    <p:sldId id="261" r:id="rId8"/>
    <p:sldId id="262" r:id="rId9"/>
    <p:sldId id="264" r:id="rId10"/>
    <p:sldId id="265" r:id="rId11"/>
    <p:sldId id="266" r:id="rId12"/>
    <p:sldId id="267" r:id="rId13"/>
    <p:sldId id="279" r:id="rId14"/>
    <p:sldId id="268" r:id="rId15"/>
    <p:sldId id="269" r:id="rId16"/>
    <p:sldId id="270" r:id="rId17"/>
    <p:sldId id="272" r:id="rId18"/>
    <p:sldId id="284" r:id="rId19"/>
    <p:sldId id="273" r:id="rId20"/>
    <p:sldId id="274" r:id="rId21"/>
    <p:sldId id="276" r:id="rId22"/>
    <p:sldId id="275" r:id="rId23"/>
    <p:sldId id="277" r:id="rId24"/>
    <p:sldId id="283" r:id="rId25"/>
    <p:sldId id="282" r:id="rId26"/>
    <p:sldId id="278" r:id="rId27"/>
    <p:sldId id="285" r:id="rId28"/>
    <p:sldId id="281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E8005-601F-4A58-A3DE-A313A5088EFD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42AF9-E171-437B-8DC7-FBB5D0413E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D58A4-799D-47C4-84A0-61D35B16F77F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17243-3CDB-41C9-A38E-E9599FE2C7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18F7C-C1A2-43DD-93BB-077EB54B0657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74603-1ABB-4219-BEE2-69900B3A6A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0004A-6F85-4D5D-9B10-7CD4C2C0B1AD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E89D9-8BD1-4174-8487-7C256FCA8D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CDA1C-EB43-4324-9260-42483F1DB720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CC34D-B593-4168-BC2A-A80EB60243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E3E19-38C9-431C-838E-AACD612B8119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6AC4E-E1EB-4A9F-B55B-476D98CF64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FBD71-DF96-44F6-BB52-E68AB31186E4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45787-C831-46F0-951A-16F9695965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972A4-0E9C-4B1F-8224-5D5F57613394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95A71-1A20-47C8-BEC5-D9459CBD3D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1530F-A183-4AB7-B644-E716C67D5C3B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DFA59-D110-4055-A880-B1A67F3A9D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7"/>
          <p:cNvSpPr/>
          <p:nvPr/>
        </p:nvSpPr>
        <p:spPr>
          <a:xfrm rot="5400000">
            <a:off x="433388" y="-433388"/>
            <a:ext cx="6858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5A346-0204-4B0A-ABDE-D85280FA45A9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F57D6A6-3B92-461B-A1C3-F367AF8521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CDAA1-F3AC-40B7-870B-B1FDBFAF9A90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58FAC-B2B1-4898-A78E-7926CECF73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1425"/>
            <a:ext cx="3575050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588" y="5051425"/>
            <a:ext cx="9145588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D89958-E1DC-41CD-8B47-EAAE72341CD4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00" y="6284913"/>
            <a:ext cx="472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cap="all" spc="200" baseline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5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7B2628-5995-49BA-8916-603596A965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79" r:id="rId2"/>
    <p:sldLayoutId id="2147483781" r:id="rId3"/>
    <p:sldLayoutId id="2147483778" r:id="rId4"/>
    <p:sldLayoutId id="2147483777" r:id="rId5"/>
    <p:sldLayoutId id="2147483776" r:id="rId6"/>
    <p:sldLayoutId id="2147483775" r:id="rId7"/>
    <p:sldLayoutId id="2147483782" r:id="rId8"/>
    <p:sldLayoutId id="2147483783" r:id="rId9"/>
    <p:sldLayoutId id="2147483774" r:id="rId10"/>
    <p:sldLayoutId id="214748377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ts val="800"/>
        </a:spcBef>
        <a:spcAft>
          <a:spcPct val="0"/>
        </a:spcAft>
        <a:buFont typeface="Arial" charset="0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16351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238" indent="-16351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1atsh.schoolrm.ru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maam.ru/users/167103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9"/>
            <a:ext cx="8280920" cy="7052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  <a:ea typeface="+mj-ea"/>
                <a:cs typeface="Arial"/>
              </a:rPr>
              <a:t>    Министерство </a:t>
            </a:r>
            <a:r>
              <a:rPr lang="ru-RU" sz="2400" b="1" dirty="0">
                <a:solidFill>
                  <a:srgbClr val="C00000"/>
                </a:solidFill>
                <a:latin typeface="Bookman Old Style" pitchFamily="18" charset="0"/>
                <a:ea typeface="+mj-ea"/>
                <a:cs typeface="Arial"/>
              </a:rPr>
              <a:t>образования </a:t>
            </a:r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  <a:ea typeface="+mj-ea"/>
                <a:cs typeface="Arial"/>
              </a:rPr>
              <a:t>РМ</a:t>
            </a:r>
            <a:endParaRPr lang="ru-RU" sz="2400" dirty="0">
              <a:solidFill>
                <a:srgbClr val="C00000"/>
              </a:solidFill>
              <a:latin typeface="Bookman Old Style" pitchFamily="18" charset="0"/>
              <a:ea typeface="+mj-ea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  <a:ea typeface="Calibri"/>
                <a:cs typeface="Times New Roman"/>
              </a:rPr>
              <a:t>Портфолио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800" b="1" dirty="0" smtClean="0">
              <a:solidFill>
                <a:srgbClr val="002060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800" b="1" dirty="0">
              <a:solidFill>
                <a:srgbClr val="002060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800" b="1" u="sng" dirty="0" smtClean="0">
              <a:solidFill>
                <a:srgbClr val="002060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800" b="1" u="sng" dirty="0" smtClean="0">
              <a:solidFill>
                <a:srgbClr val="002060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800" b="1" u="sng" dirty="0" smtClean="0">
              <a:solidFill>
                <a:srgbClr val="002060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800" b="1" u="sng" dirty="0" err="1" smtClean="0">
                <a:solidFill>
                  <a:srgbClr val="002060"/>
                </a:solidFill>
                <a:latin typeface="Bookman Old Style" pitchFamily="18" charset="0"/>
                <a:ea typeface="Calibri"/>
                <a:cs typeface="Times New Roman"/>
              </a:rPr>
              <a:t>Куниной</a:t>
            </a:r>
            <a:r>
              <a:rPr lang="ru-RU" sz="2800" b="1" u="sng" dirty="0" smtClean="0">
                <a:solidFill>
                  <a:srgbClr val="002060"/>
                </a:solidFill>
                <a:latin typeface="Bookman Old Style" pitchFamily="18" charset="0"/>
                <a:ea typeface="Calibri"/>
                <a:cs typeface="Times New Roman"/>
              </a:rPr>
              <a:t> </a:t>
            </a:r>
            <a:r>
              <a:rPr lang="ru-RU" sz="2800" b="1" u="sng" dirty="0">
                <a:solidFill>
                  <a:srgbClr val="002060"/>
                </a:solidFill>
                <a:latin typeface="Bookman Old Style" pitchFamily="18" charset="0"/>
                <a:ea typeface="Calibri"/>
                <a:cs typeface="Times New Roman"/>
              </a:rPr>
              <a:t>Елены Анатольевны</a:t>
            </a:r>
          </a:p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  <a:ea typeface="Calibri"/>
                <a:cs typeface="Times New Roman"/>
              </a:rPr>
              <a:t>воспитателя Муниципального автономного дошкольного образовательного учреждения</a:t>
            </a:r>
          </a:p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000" b="1" dirty="0" err="1" smtClean="0">
                <a:solidFill>
                  <a:srgbClr val="002060"/>
                </a:solidFill>
                <a:latin typeface="Bookman Old Style" pitchFamily="18" charset="0"/>
                <a:ea typeface="Calibri"/>
                <a:cs typeface="Times New Roman"/>
              </a:rPr>
              <a:t>Атяшевского</a:t>
            </a: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  <a:ea typeface="Calibri"/>
                <a:cs typeface="Times New Roman"/>
              </a:rPr>
              <a:t> муниципального района РМ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  <a:ea typeface="Calibri"/>
                <a:cs typeface="Times New Roman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Bookman Old Style" pitchFamily="18" charset="0"/>
                <a:ea typeface="Calibri"/>
                <a:cs typeface="Times New Roman"/>
              </a:rPr>
              <a:t>« </a:t>
            </a:r>
            <a:r>
              <a:rPr lang="ru-RU" sz="2000" b="1" dirty="0" err="1">
                <a:solidFill>
                  <a:srgbClr val="002060"/>
                </a:solidFill>
                <a:latin typeface="Bookman Old Style" pitchFamily="18" charset="0"/>
                <a:ea typeface="Calibri"/>
                <a:cs typeface="Times New Roman"/>
              </a:rPr>
              <a:t>Атяшевский</a:t>
            </a:r>
            <a:r>
              <a:rPr lang="ru-RU" sz="2000" b="1" dirty="0">
                <a:solidFill>
                  <a:srgbClr val="002060"/>
                </a:solidFill>
                <a:latin typeface="Bookman Old Style" pitchFamily="18" charset="0"/>
                <a:ea typeface="Calibri"/>
                <a:cs typeface="Times New Roman"/>
              </a:rPr>
              <a:t> детский сад </a:t>
            </a: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  <a:ea typeface="Calibri"/>
                <a:cs typeface="Times New Roman"/>
              </a:rPr>
              <a:t>комбинированного вида </a:t>
            </a:r>
            <a:r>
              <a:rPr lang="ru-RU" sz="2000" b="1" dirty="0">
                <a:solidFill>
                  <a:srgbClr val="002060"/>
                </a:solidFill>
                <a:latin typeface="Bookman Old Style" pitchFamily="18" charset="0"/>
                <a:ea typeface="Calibri"/>
                <a:cs typeface="Times New Roman"/>
              </a:rPr>
              <a:t>№ 1»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  <a:ea typeface="Calibri"/>
                <a:cs typeface="Times New Roman"/>
              </a:rPr>
              <a:t>     </a:t>
            </a:r>
            <a:endParaRPr lang="ru-RU" sz="2000" b="1" dirty="0">
              <a:solidFill>
                <a:srgbClr val="002060"/>
              </a:solidFill>
              <a:latin typeface="Bookman Old Style" pitchFamily="18" charset="0"/>
              <a:ea typeface="Calibri"/>
              <a:cs typeface="Times New Roman"/>
            </a:endParaRPr>
          </a:p>
        </p:txBody>
      </p:sp>
      <p:pic>
        <p:nvPicPr>
          <p:cNvPr id="13314" name="Рисунок 2" descr="C:\Users\Пользователь\Desktop\mglPezlSsQ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2856" y="1412776"/>
            <a:ext cx="216127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yuriy\OneDrive\Desktop\ГРАМОТЫ мои\сертификат о публик. НИК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5940425" cy="4197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0825" y="188913"/>
            <a:ext cx="8569325" cy="10397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400" dirty="0" smtClean="0">
              <a:solidFill>
                <a:srgbClr val="C00000"/>
              </a:solidFill>
              <a:latin typeface="Bookman Old Style" pitchFamily="18" charset="0"/>
              <a:cs typeface="+mn-cs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sz="2400" dirty="0">
              <a:solidFill>
                <a:srgbClr val="C00000"/>
              </a:solidFill>
              <a:latin typeface="Bookman Old Style" pitchFamily="18" charset="0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88913"/>
            <a:ext cx="8208912" cy="1747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4.Результаты участия </a:t>
            </a:r>
            <a:r>
              <a:rPr lang="ru-RU" sz="2400" b="1" i="1" dirty="0" smtClean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воспитанников</a:t>
            </a:r>
            <a:r>
              <a:rPr lang="ru-RU" sz="2400" dirty="0" smtClean="0">
                <a:latin typeface="Calibri"/>
                <a:ea typeface="+mj-ea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в </a:t>
            </a:r>
            <a:r>
              <a:rPr lang="ru-RU" sz="2400" b="1" i="1" dirty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конкурсах, выставках, </a:t>
            </a:r>
            <a:r>
              <a:rPr lang="ru-RU" sz="2400" b="1" i="1" dirty="0" smtClean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турнирах,</a:t>
            </a:r>
            <a:r>
              <a:rPr lang="ru-RU" sz="2400" dirty="0" smtClean="0">
                <a:latin typeface="Calibri"/>
                <a:ea typeface="+mj-ea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соревнованиях</a:t>
            </a:r>
            <a:r>
              <a:rPr lang="ru-RU" sz="2400" b="1" i="1" dirty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, акциях, фестивалях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100" dirty="0">
                <a:latin typeface="Times New Roman"/>
                <a:ea typeface="Calibri"/>
                <a:cs typeface="Times New Roman"/>
              </a:rPr>
              <a:t> </a:t>
            </a:r>
            <a:endParaRPr lang="ru-RU" sz="10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100" dirty="0">
                <a:latin typeface="Times New Roman"/>
                <a:ea typeface="Calibri"/>
                <a:cs typeface="Times New Roman"/>
              </a:rPr>
              <a:t> </a:t>
            </a:r>
            <a:endParaRPr lang="ru-RU" sz="10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100" dirty="0">
                <a:latin typeface="Times New Roman"/>
                <a:ea typeface="Calibri"/>
                <a:cs typeface="Times New Roman"/>
              </a:rPr>
              <a:t> </a:t>
            </a:r>
            <a:endParaRPr lang="ru-RU" sz="10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100" dirty="0">
                <a:latin typeface="Times New Roman"/>
                <a:ea typeface="Calibri"/>
                <a:cs typeface="Times New Roman"/>
              </a:rPr>
              <a:t> </a:t>
            </a:r>
            <a:endParaRPr lang="ru-RU" sz="10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122" name="Picture 2" descr="C:\Users\yuriy\OneDrive\Desktop\ГРАМОТЫ мои\участ.воспит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91" y="1208430"/>
            <a:ext cx="4138290" cy="533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yuriy\OneDrive\Desktop\ГРАМОТЫ мои\участ.воспит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35105"/>
            <a:ext cx="4032126" cy="541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uriy\OneDrive\Desktop\ГРАМОТЫ мои\лисина Маа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24847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yuriy\OneDrive\Desktop\ГРАМОТЫ мои\диплом Совушка Лещенк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092" y="332656"/>
            <a:ext cx="4311351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yuriy\OneDrive\Desktop\ГРАМОТЫ мои\грамо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53" y="215590"/>
            <a:ext cx="4253231" cy="57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yuriy\OneDrive\Desktop\ГРАМОТЫ мои\Рисунок (123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7303"/>
            <a:ext cx="4410238" cy="568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04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88640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6.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2400" dirty="0"/>
          </a:p>
        </p:txBody>
      </p:sp>
      <p:pic>
        <p:nvPicPr>
          <p:cNvPr id="6146" name="Picture 2" descr="C:\Users\yuriy\OneDrive\Desktop\ГРАМОТЫ мои\выступл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38" y="1388969"/>
            <a:ext cx="3877022" cy="515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yuriy\OneDrive\Desktop\ГРАМОТЫ мои\выступл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24680"/>
            <a:ext cx="4032448" cy="511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yuriy\OneDrive\Desktop\ГРАМОТЫ мои\МРИО семинар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3765"/>
            <a:ext cx="3816424" cy="541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yuriy\OneDrive\Desktop\ГРАМОТЫ мои\справка семинар2019.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3764"/>
            <a:ext cx="4248472" cy="5413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8"/>
            <a:ext cx="7344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i="1" dirty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7.Проведение открытых занятий, </a:t>
            </a:r>
            <a:endParaRPr lang="ru-RU" sz="2800" b="1" i="1" dirty="0" smtClean="0">
              <a:solidFill>
                <a:srgbClr val="006666"/>
              </a:solidFill>
              <a:latin typeface="Calibri"/>
              <a:ea typeface="+mj-ea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мастер-классов</a:t>
            </a:r>
            <a:r>
              <a:rPr lang="ru-RU" sz="2800" b="1" i="1" dirty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, мероприятий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 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 </a:t>
            </a:r>
            <a:endParaRPr lang="ru-RU" sz="28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7170" name="Picture 2" descr="C:\Users\yuriy\OneDrive\Desktop\ГРАМОТЫ мои\откр.з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8590"/>
            <a:ext cx="4066282" cy="548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yuriy\OneDrive\Desktop\ГРАМОТЫ мои\откр.зан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8589"/>
            <a:ext cx="3923060" cy="548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88640"/>
            <a:ext cx="7632848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i="1" dirty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9. Общественно-педагогическая </a:t>
            </a:r>
            <a:r>
              <a:rPr lang="ru-RU" sz="3600" b="1" i="1" dirty="0" smtClean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активность педагога</a:t>
            </a:r>
            <a:endParaRPr lang="ru-RU" sz="36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3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194" name="Picture 2" descr="C:\Users\yuriy\OneDrive\Desktop\ГРАМОТЫ мои\общ.акти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68760"/>
            <a:ext cx="403244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56" y="620688"/>
            <a:ext cx="4121150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8"/>
            <a:ext cx="3852863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330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yuriy\OneDrive\Desktop\ГРАМОТЫ мои\Свид-во ОцеНик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184575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yuriy\OneDrive\Desktop\ГРАМОТЫ мои\профсоюз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640"/>
            <a:ext cx="3707904" cy="482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рямоугольник 1"/>
          <p:cNvSpPr>
            <a:spLocks noChangeArrowheads="1"/>
          </p:cNvSpPr>
          <p:nvPr/>
        </p:nvSpPr>
        <p:spPr bwMode="auto">
          <a:xfrm>
            <a:off x="468313" y="115888"/>
            <a:ext cx="8135937" cy="471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u="sng" dirty="0">
                <a:solidFill>
                  <a:srgbClr val="C00000"/>
                </a:solidFill>
                <a:latin typeface="Bookman Old Style" pitchFamily="18" charset="0"/>
              </a:rPr>
              <a:t>Общие сведения</a:t>
            </a:r>
          </a:p>
          <a:p>
            <a:endParaRPr lang="ru-RU" sz="2400" u="sng" dirty="0">
              <a:solidFill>
                <a:srgbClr val="C00000"/>
              </a:solidFill>
              <a:latin typeface="Bookman Old Style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Дата рождения: 22.11.1984 г.</a:t>
            </a:r>
          </a:p>
          <a:p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Профессиональное образование: высшее</a:t>
            </a:r>
          </a:p>
          <a:p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Специальность: «Педагогика и методика дошкольного образования»</a:t>
            </a:r>
          </a:p>
          <a:p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Квалификация: Организатор-методист дошкольного образования</a:t>
            </a:r>
          </a:p>
          <a:p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№ диплома: ВСГ 5652575</a:t>
            </a:r>
          </a:p>
          <a:p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Дата выдачи: 31.01.2011 г</a:t>
            </a:r>
          </a:p>
          <a:p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Стаж педагогической работы: 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3 </a:t>
            </a:r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года</a:t>
            </a:r>
          </a:p>
          <a:p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В данной должности: 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3 </a:t>
            </a:r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года</a:t>
            </a:r>
          </a:p>
          <a:p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Общий трудовой стаж: 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13 </a:t>
            </a:r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лет</a:t>
            </a:r>
          </a:p>
          <a:p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Наличие квалификационной категории: -</a:t>
            </a:r>
          </a:p>
          <a:p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Дата последней аттестации: -</a:t>
            </a:r>
          </a:p>
          <a:p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Занимаемая должность: воспитатель</a:t>
            </a:r>
          </a:p>
          <a:p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Повышение квалификации: 26.11.2018г.</a:t>
            </a:r>
          </a:p>
          <a:p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ГБУ ДПО « МРИО» г. Саранск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16632"/>
            <a:ext cx="8928992" cy="1707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10. Позитивные результаты работы </a:t>
            </a:r>
            <a:r>
              <a:rPr lang="ru-RU" sz="2800" b="1" i="1" dirty="0" smtClean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с воспитанниками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28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9218" name="Picture 2" descr="C:\Users\yuriy\OneDrive\Desktop\ГРАМОТЫ мои\позит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28230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yuriy\OneDrive\Desktop\ГРАМОТЫ мои\позит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381642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yuriy\OneDrive\Desktop\ГРАМОТЫ мои\позит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426322" cy="605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yuriy\OneDrive\Desktop\ГРАМОТЫ мои\позит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4104456" cy="605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850" y="115888"/>
            <a:ext cx="8496300" cy="4867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400" dirty="0" smtClean="0">
                <a:solidFill>
                  <a:srgbClr val="C00000"/>
                </a:solidFill>
                <a:latin typeface="Bookman Old Style" pitchFamily="18" charset="0"/>
                <a:ea typeface="Times New Roman"/>
                <a:cs typeface="Times New Roman"/>
              </a:rPr>
              <a:t>­</a:t>
            </a:r>
            <a:endParaRPr lang="ru-RU" dirty="0">
              <a:solidFill>
                <a:srgbClr val="C00000"/>
              </a:solidFill>
              <a:latin typeface="Bookman Old Style" pitchFamily="18" charset="0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351834"/>
            <a:ext cx="7416824" cy="555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11.Качество </a:t>
            </a:r>
            <a:r>
              <a:rPr lang="ru-RU" sz="2800" b="1" i="1" dirty="0" smtClean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взаимодействия</a:t>
            </a:r>
            <a:r>
              <a:rPr lang="ru-RU" sz="2800" dirty="0">
                <a:latin typeface="Calibri"/>
                <a:ea typeface="+mj-ea"/>
                <a:cs typeface="Times New Roman"/>
              </a:rPr>
              <a:t> </a:t>
            </a:r>
            <a:r>
              <a:rPr lang="ru-RU" sz="2800" b="1" i="1" dirty="0" smtClean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с </a:t>
            </a:r>
            <a:r>
              <a:rPr lang="ru-RU" sz="2800" b="1" i="1" dirty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родителями</a:t>
            </a:r>
            <a:endParaRPr lang="ru-RU" sz="2800" dirty="0"/>
          </a:p>
        </p:txBody>
      </p:sp>
      <p:pic>
        <p:nvPicPr>
          <p:cNvPr id="11266" name="Picture 2" descr="C:\Users\yuriy\OneDrive\Desktop\ГРАМОТЫ мои\кач взаим с род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7821"/>
            <a:ext cx="4066282" cy="56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yuriy\OneDrive\Desktop\ГРАМОТЫ мои\кач вз с род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76" y="907026"/>
            <a:ext cx="3892974" cy="561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yuriy\OneDrive\Desktop\ГРАМОТЫ мои\анке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453650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88640"/>
            <a:ext cx="7560840" cy="1353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13. Участие педагога в </a:t>
            </a:r>
            <a:endParaRPr lang="ru-RU" sz="3200" dirty="0">
              <a:latin typeface="Calibri"/>
              <a:ea typeface="Calibri"/>
              <a:cs typeface="Times New Roman"/>
            </a:endParaRPr>
          </a:p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профессиональных конкурсах</a:t>
            </a:r>
            <a:endParaRPr lang="ru-RU" sz="32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3314" name="Picture 2" descr="C:\Users\yuriy\OneDrive\Desktop\ГРАМОТЫ мои\участие в проф кон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41830"/>
            <a:ext cx="3960440" cy="519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59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Кунина Е А\Диплом МААМ 2 место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6" y="116632"/>
            <a:ext cx="302433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yuriy\OneDrive\Desktop\ГРАМОТЫ мои\2е место я Маам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717" y="1226677"/>
            <a:ext cx="3112459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yuriy\OneDrive\Desktop\ГРАМОТЫ мои\2020-10-31_1927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92896"/>
            <a:ext cx="2808312" cy="3852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349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188" y="188913"/>
            <a:ext cx="7993062" cy="8930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800" dirty="0">
                <a:solidFill>
                  <a:srgbClr val="C00000"/>
                </a:solidFill>
                <a:latin typeface="Bookman Old Style" pitchFamily="18" charset="0"/>
                <a:ea typeface="Calibri"/>
                <a:cs typeface="Times New Roman"/>
              </a:rPr>
              <a:t> 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000" dirty="0">
                <a:latin typeface="Calibri"/>
                <a:ea typeface="Calibri"/>
                <a:cs typeface="Times New Roman"/>
              </a:rPr>
              <a:t> </a:t>
            </a:r>
            <a:endParaRPr lang="ru-RU" sz="8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332656"/>
            <a:ext cx="684076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14. Награды и поощрения</a:t>
            </a:r>
            <a:endParaRPr lang="ru-RU" sz="32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5362" name="Picture 2" descr="C:\Users\yuriy\OneDrive\Desktop\ГРАМОТЫ мои\нагр и поощ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91298"/>
            <a:ext cx="4248472" cy="553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6672"/>
            <a:ext cx="432048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476672"/>
            <a:ext cx="424847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394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yuriy\OneDrive\Desktop\ГРАМОТЫ мои\Благодарность Маам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6"/>
            <a:ext cx="5058445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53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04664"/>
            <a:ext cx="734481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i="1" dirty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Представление </a:t>
            </a:r>
            <a:endParaRPr lang="ru-RU" sz="3200" dirty="0"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3200" b="1" i="1" dirty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педагогического опыта </a:t>
            </a:r>
            <a:endParaRPr lang="ru-RU" sz="3200" dirty="0"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100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000" dirty="0"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100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000" dirty="0"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100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000" dirty="0"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100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000" dirty="0"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Bookman Old Style"/>
                <a:ea typeface="Calibri"/>
                <a:cs typeface="Times New Roman"/>
              </a:rPr>
              <a:t>«Развитие речи детей посредством театрализованной деятельности»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Bookman Old Style"/>
                <a:ea typeface="Calibri"/>
                <a:cs typeface="Times New Roman"/>
              </a:rPr>
              <a:t> 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000" dirty="0"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800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2"/>
              </a:rPr>
              <a:t>https://ds1atsh.schoolrm.ru</a:t>
            </a:r>
            <a:endParaRPr lang="ru-RU" sz="28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096213" cy="579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yuriy\OneDrive\Desktop\ГРАМОТЫ мои\пр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035999" cy="564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4048" y="1700808"/>
            <a:ext cx="3815978" cy="85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u="sng" dirty="0" smtClean="0">
              <a:solidFill>
                <a:srgbClr val="7030A0"/>
              </a:solidFill>
              <a:latin typeface="Calibri"/>
              <a:ea typeface="+mj-ea"/>
              <a:cs typeface="Times New Roman"/>
              <a:hlinkClick r:id="rId2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ru-RU" u="sng" dirty="0" smtClean="0">
              <a:solidFill>
                <a:srgbClr val="7030A0"/>
              </a:solidFill>
              <a:latin typeface="Calibri"/>
              <a:ea typeface="+mj-ea"/>
              <a:cs typeface="Times New Roman"/>
              <a:hlinkClick r:id="rId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332656"/>
            <a:ext cx="727280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1. Участие в инновационной (экспериментальной деятельности)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Рисунок 4" descr="C:\Users\yuriy\OneDrive\Desktop\лена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78" y="1274452"/>
            <a:ext cx="4032448" cy="54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yuriy\OneDrive\Desktop\ГРАМОТЫ мои\спр инно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19" y="1187252"/>
            <a:ext cx="4238002" cy="549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10800000" flipV="1">
            <a:off x="611560" y="620688"/>
            <a:ext cx="8136904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b="1" dirty="0" smtClean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>                                    </a:t>
            </a:r>
          </a:p>
        </p:txBody>
      </p:sp>
      <p:pic>
        <p:nvPicPr>
          <p:cNvPr id="4" name="Рисунок 3" descr="C:\Users\Мария Андреевна\Desktop\Рисунок (19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320480" cy="612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Мария Андреевна\Desktop\Рисунок (19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3960440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540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uriy\OneDrive\Desktop\ГРАМОТЫ мои\спр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20688"/>
            <a:ext cx="4238002" cy="59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404664"/>
            <a:ext cx="4572000" cy="9417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006666"/>
                </a:solidFill>
                <a:latin typeface="Calibri"/>
                <a:ea typeface="+mj-ea"/>
                <a:cs typeface="Times New Roman"/>
              </a:rPr>
              <a:t>3. Наличие публикаций, включая интернет – публикации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098" name="Picture 2" descr="C:\Users\yuriy\OneDrive\Desktop\ГРАМОТЫ мои\публикации н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949" y="1325790"/>
            <a:ext cx="3779605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" descr="C:\Users\Пользователь\Desktop\свид-во о публикации МАА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5976" y="404664"/>
            <a:ext cx="4392736" cy="5759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672408" cy="5687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570</TotalTime>
  <Words>204</Words>
  <Application>Microsoft Office PowerPoint</Application>
  <PresentationFormat>Экран (4:3)</PresentationFormat>
  <Paragraphs>62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Углы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Юрий Кунин</cp:lastModifiedBy>
  <cp:revision>48</cp:revision>
  <dcterms:created xsi:type="dcterms:W3CDTF">2018-12-10T15:23:53Z</dcterms:created>
  <dcterms:modified xsi:type="dcterms:W3CDTF">2020-11-17T16:04:30Z</dcterms:modified>
</cp:coreProperties>
</file>