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C6F74-08D7-40FC-871A-C578C0CA2F89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3A14C-6E02-4702-9A20-36F4152BC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4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4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5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2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7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5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3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8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8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1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2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B4E7-8B32-4037-9D03-10AABEE9A3D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1CBE-204A-4148-BEC8-29FC765B3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836" y="411019"/>
            <a:ext cx="780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«Служебные собаки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3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709" y="-623455"/>
            <a:ext cx="13646727" cy="8118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473" y="415636"/>
            <a:ext cx="558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Спасает раненых собака </a:t>
            </a:r>
            <a:r>
              <a:rPr lang="ru-RU" sz="3600" i="1" dirty="0"/>
              <a:t>(санитар)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649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7273" y="2244437"/>
            <a:ext cx="4668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Собака, которая ведет слепого человека – это… </a:t>
            </a:r>
            <a:r>
              <a:rPr lang="ru-RU" sz="3600" i="1" dirty="0"/>
              <a:t>(поводырь)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059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4727" y="401782"/>
            <a:ext cx="5846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Вытаскивает угоревших во время пожара людей ….</a:t>
            </a:r>
            <a:r>
              <a:rPr lang="ru-RU" sz="3600" i="1" dirty="0"/>
              <a:t>(пожарная </a:t>
            </a:r>
            <a:r>
              <a:rPr lang="ru-RU" sz="3600" b="1" i="1" dirty="0"/>
              <a:t>собака</a:t>
            </a:r>
            <a:r>
              <a:rPr lang="ru-RU" sz="3600" i="1" dirty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91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82" y="277091"/>
            <a:ext cx="71905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Очень давно собаки живут рядом с человеком. Собака – верный помощник человека с древних времён. Она первой пришла к нему из лесной чащи и приняла его покровительство. Это было очень давно. Первобытный человек жил в пещере и постоянно боялся за свою жизнь</a:t>
            </a:r>
            <a:r>
              <a:rPr lang="ru-RU" sz="2000" dirty="0" smtClean="0"/>
              <a:t>. Он </a:t>
            </a:r>
            <a:r>
              <a:rPr lang="ru-RU" sz="2000" dirty="0"/>
              <a:t>прислушивался к каждому шороху и незнакомому звуку: не подкрадывается ли зверь, враг? А собака слышит то, чего не слышит человек, чувствует запахи, недоступные человеческому обонянию</a:t>
            </a:r>
            <a:r>
              <a:rPr lang="ru-RU" sz="2000" dirty="0" smtClean="0"/>
              <a:t>. Особенно </a:t>
            </a:r>
            <a:r>
              <a:rPr lang="ru-RU" sz="2000" dirty="0"/>
              <a:t>она чутка ночью: ведь в прошлом собака была ночным хищником. Понадобились тысячелетия, прежде чем хищник забыл дикие привычки и стал верным другом человека. Человек приручил собаку сторожить дом – пещеру, лаем подавать сигнал тревоги, помогать на охоте и защищать скот. Повсюду, где живёт человек, рядом с ним – собака - верный друг. Уникальный нюх собаки это ее главный инструмент, с его помощью она легко находит людей потерявшихся в лесу и оказавшихся под завалами в результате обрушения зданий и во время пожара. Такие собаки называются спасатели.</a:t>
            </a:r>
          </a:p>
        </p:txBody>
      </p:sp>
    </p:spTree>
    <p:extLst>
      <p:ext uri="{BB962C8B-B14F-4D97-AF65-F5344CB8AC3E}">
        <p14:creationId xmlns:p14="http://schemas.microsoft.com/office/powerpoint/2010/main" val="169975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4873" y="387927"/>
            <a:ext cx="8866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err="1"/>
              <a:t>Физминутка</a:t>
            </a:r>
            <a:r>
              <a:rPr lang="ru-RU" sz="3600" b="1" dirty="0"/>
              <a:t>: Собачка.</a:t>
            </a:r>
          </a:p>
          <a:p>
            <a:r>
              <a:rPr lang="ru-RU" sz="3600" dirty="0"/>
              <a:t>Собачка по траве бежала</a:t>
            </a:r>
            <a:r>
              <a:rPr lang="ru-RU" sz="3600" b="1" dirty="0"/>
              <a:t> </a:t>
            </a:r>
            <a:r>
              <a:rPr lang="ru-RU" sz="3600" dirty="0"/>
              <a:t>(бегут на месте,</a:t>
            </a:r>
          </a:p>
          <a:p>
            <a:r>
              <a:rPr lang="ru-RU" sz="3600" dirty="0"/>
              <a:t>Весело хвостом виляла (помахивают воображаемым хвостиком,</a:t>
            </a:r>
          </a:p>
          <a:p>
            <a:r>
              <a:rPr lang="ru-RU" sz="3600" dirty="0"/>
              <a:t>Кость у дома отыскала (приседают, поднимают воображаемый предмет,</a:t>
            </a:r>
          </a:p>
          <a:p>
            <a:r>
              <a:rPr lang="ru-RU" sz="3600" dirty="0"/>
              <a:t>Всю погрызла, искусала (имитируют жевание,</a:t>
            </a:r>
          </a:p>
          <a:p>
            <a:r>
              <a:rPr lang="ru-RU" sz="3600" dirty="0"/>
              <a:t>И в песочек закопала (сидя, </a:t>
            </a:r>
            <a:r>
              <a:rPr lang="ru-RU" sz="3600" i="1" dirty="0"/>
              <a:t>«закапывают косточку»</a:t>
            </a:r>
            <a:r>
              <a:rPr lang="ru-RU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67995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71055"/>
            <a:ext cx="75230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ослушайте </a:t>
            </a:r>
            <a:r>
              <a:rPr lang="ru-RU" sz="2000" b="1" dirty="0"/>
              <a:t>рассказ Л. Н. Толстого </a:t>
            </a:r>
            <a:r>
              <a:rPr lang="ru-RU" sz="2000" b="1" i="1" dirty="0"/>
              <a:t>«Пожарные собаки»</a:t>
            </a:r>
            <a:r>
              <a:rPr lang="ru-RU" sz="2000" b="1" dirty="0"/>
              <a:t>.</a:t>
            </a:r>
          </a:p>
          <a:p>
            <a:r>
              <a:rPr lang="ru-RU" sz="2000" dirty="0"/>
              <a:t>Бывает часто, что в городах на пожарах остаются дети в домах и их нельзя вытащить, потому что они от испуга спрячутся и молчат, а от дыма нельзя из рассмотреть. Для этого в Лондоне приучены собаки. Собаки эти живут с пожарными, и когда загорится дом, то пожарные посылают собак вытаскивать детей. Одна такая собака в Лондоне спасла двенадцать детей; ее звали Боб.</a:t>
            </a:r>
          </a:p>
          <a:p>
            <a:r>
              <a:rPr lang="ru-RU" sz="2000" dirty="0"/>
              <a:t>Один раз загорелся дом. И когда пожарные приехали к дому, к ним выбежала женщина. Она плакала и говорила, что в доме осталась двухлетняя девочка. Пожарные послали Боба. Боб побежал по лестнице и скрылся в дыме. Через пять минут он выбежал из дома и в зубах за рубашонку нес девочку. Мать бросилась к дочери и плакала от радости, что дочь была жива. Пожарные ласкали собаку и осматривали ее — не обгорела ли она; но Боб рвался опять в дом. Пожарные подумали, что в доме есть еще что-нибудь живое, и пустили его. Собака побежала в дом и скоро выбежала с чем-то в зубах. Когда народ рассмотрел то, что она </a:t>
            </a:r>
            <a:r>
              <a:rPr lang="ru-RU" sz="2000" dirty="0" err="1"/>
              <a:t>несла,то</a:t>
            </a:r>
            <a:r>
              <a:rPr lang="ru-RU" sz="2000" dirty="0"/>
              <a:t> все расхохотались: она несла большую куклу.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68" y="3922568"/>
            <a:ext cx="3927332" cy="293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9643" y="229249"/>
            <a:ext cx="32973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Беседа по содержанию.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1.О </a:t>
            </a:r>
            <a:r>
              <a:rPr lang="ru-RU" dirty="0">
                <a:solidFill>
                  <a:srgbClr val="FF0000"/>
                </a:solidFill>
              </a:rPr>
              <a:t>чем говорится в рассказе?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2.Почему</a:t>
            </a:r>
            <a:r>
              <a:rPr lang="ru-RU" dirty="0">
                <a:solidFill>
                  <a:srgbClr val="FF0000"/>
                </a:solidFill>
              </a:rPr>
              <a:t> собак назвали пожарными? Что они делают?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3.Что </a:t>
            </a:r>
            <a:r>
              <a:rPr lang="ru-RU" dirty="0">
                <a:solidFill>
                  <a:srgbClr val="FF0000"/>
                </a:solidFill>
              </a:rPr>
              <a:t>однажды произошло?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4.Кого </a:t>
            </a:r>
            <a:r>
              <a:rPr lang="ru-RU" dirty="0">
                <a:solidFill>
                  <a:srgbClr val="FF0000"/>
                </a:solidFill>
              </a:rPr>
              <a:t>позвали пожарные?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5.Кого </a:t>
            </a:r>
            <a:r>
              <a:rPr lang="ru-RU" dirty="0">
                <a:solidFill>
                  <a:srgbClr val="FF0000"/>
                </a:solidFill>
              </a:rPr>
              <a:t>вынес Боб?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6.Собака </a:t>
            </a:r>
            <a:r>
              <a:rPr lang="ru-RU" dirty="0">
                <a:solidFill>
                  <a:srgbClr val="FF0000"/>
                </a:solidFill>
              </a:rPr>
              <a:t>успокоилась, когда вынесла девочку?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7.О </a:t>
            </a:r>
            <a:r>
              <a:rPr lang="ru-RU" dirty="0">
                <a:solidFill>
                  <a:srgbClr val="FF0000"/>
                </a:solidFill>
              </a:rPr>
              <a:t>чем подумали пожарные?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8.Что </a:t>
            </a:r>
            <a:r>
              <a:rPr lang="ru-RU" dirty="0">
                <a:solidFill>
                  <a:srgbClr val="FF0000"/>
                </a:solidFill>
              </a:rPr>
              <a:t>несла собака в зубах?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9.Как </a:t>
            </a:r>
            <a:r>
              <a:rPr lang="ru-RU" dirty="0">
                <a:solidFill>
                  <a:srgbClr val="FF0000"/>
                </a:solidFill>
              </a:rPr>
              <a:t>можно сказать о пожарных собаках?</a:t>
            </a:r>
          </a:p>
        </p:txBody>
      </p:sp>
    </p:spTree>
    <p:extLst>
      <p:ext uri="{BB962C8B-B14F-4D97-AF65-F5344CB8AC3E}">
        <p14:creationId xmlns:p14="http://schemas.microsoft.com/office/powerpoint/2010/main" val="232745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4909"/>
            <a:ext cx="2673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Ребята, а знаете ли вы, как надо ухаживать за </a:t>
            </a:r>
            <a:r>
              <a:rPr lang="ru-RU" sz="2400" b="1" dirty="0"/>
              <a:t>собакой</a:t>
            </a:r>
            <a:r>
              <a:rPr lang="ru-RU" sz="2400" dirty="0"/>
              <a:t>? Дети. У </a:t>
            </a:r>
            <a:r>
              <a:rPr lang="ru-RU" sz="2400" b="1" dirty="0"/>
              <a:t>собаки</a:t>
            </a:r>
            <a:r>
              <a:rPr lang="ru-RU" sz="2400" dirty="0"/>
              <a:t> должно быть своё место, где она спит. Место должно быть чистое. У </a:t>
            </a:r>
            <a:r>
              <a:rPr lang="ru-RU" sz="2400" b="1" dirty="0"/>
              <a:t>собаки</a:t>
            </a:r>
            <a:r>
              <a:rPr lang="ru-RU" sz="2400" dirty="0"/>
              <a:t> должна быть миска для воды и еды. С </a:t>
            </a:r>
            <a:r>
              <a:rPr lang="ru-RU" sz="2400" b="1" dirty="0"/>
              <a:t>собакой нужно гулять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886691"/>
            <a:ext cx="4059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А ещё </a:t>
            </a:r>
            <a:r>
              <a:rPr lang="ru-RU" sz="2400" dirty="0"/>
              <a:t>н</a:t>
            </a:r>
            <a:r>
              <a:rPr lang="ru-RU" sz="2400" dirty="0" smtClean="0"/>
              <a:t>еобходимо </a:t>
            </a:r>
            <a:r>
              <a:rPr lang="ru-RU" sz="2400" dirty="0"/>
              <a:t>иметь предметы ухода: расчёски, щётку, ошейник и поводок, намордник. Ребята, если вы когда-нибудь захотите завести </a:t>
            </a:r>
            <a:r>
              <a:rPr lang="ru-RU" sz="2400" b="1" dirty="0"/>
              <a:t>собаку</a:t>
            </a:r>
            <a:r>
              <a:rPr lang="ru-RU" sz="2400" dirty="0"/>
              <a:t>, сначала изучите правила содержания, кормления, ухода за животным.</a:t>
            </a:r>
          </a:p>
        </p:txBody>
      </p:sp>
    </p:spTree>
    <p:extLst>
      <p:ext uri="{BB962C8B-B14F-4D97-AF65-F5344CB8AC3E}">
        <p14:creationId xmlns:p14="http://schemas.microsoft.com/office/powerpoint/2010/main" val="108066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4391890"/>
            <a:ext cx="2230582" cy="2230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623888"/>
            <a:ext cx="1995055" cy="1995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023504"/>
            <a:ext cx="1898073" cy="1898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13" y="4114800"/>
            <a:ext cx="2309204" cy="1539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46" y="3800657"/>
            <a:ext cx="2168236" cy="21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27" y="263236"/>
            <a:ext cx="583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Кинолог- </a:t>
            </a:r>
            <a:r>
              <a:rPr lang="ru-RU" dirty="0">
                <a:solidFill>
                  <a:schemeClr val="bg1"/>
                </a:solidFill>
              </a:rPr>
              <a:t>ч</a:t>
            </a:r>
            <a:r>
              <a:rPr lang="ru-RU" dirty="0" smtClean="0">
                <a:solidFill>
                  <a:schemeClr val="bg1"/>
                </a:solidFill>
              </a:rPr>
              <a:t>еловек</a:t>
            </a:r>
            <a:r>
              <a:rPr lang="ru-RU" dirty="0">
                <a:solidFill>
                  <a:schemeClr val="bg1"/>
                </a:solidFill>
              </a:rPr>
              <a:t>, который занимается воспитанием собак, дрессировкой, обучает различным приёмам, называется кинологом. Это трудная, но очень интересная и нужная профессия.</a:t>
            </a:r>
          </a:p>
        </p:txBody>
      </p:sp>
    </p:spTree>
    <p:extLst>
      <p:ext uri="{BB962C8B-B14F-4D97-AF65-F5344CB8AC3E}">
        <p14:creationId xmlns:p14="http://schemas.microsoft.com/office/powerpoint/2010/main" val="11734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2436" y="387927"/>
            <a:ext cx="9739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 сожалению, нередко люди берут в дом питомца, а потом безжалостно выбрасывают его на улицу. Человек не всегда достойно ведёт себя по отношению к домашним животным. Плата за предательство человека – одичавшие и опасные своры собак. </a:t>
            </a:r>
          </a:p>
        </p:txBody>
      </p:sp>
    </p:spTree>
    <p:extLst>
      <p:ext uri="{BB962C8B-B14F-4D97-AF65-F5344CB8AC3E}">
        <p14:creationId xmlns:p14="http://schemas.microsoft.com/office/powerpoint/2010/main" val="31092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122889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45" y="498764"/>
            <a:ext cx="50014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«Известно </a:t>
            </a:r>
            <a:r>
              <a:rPr lang="ru-RU" sz="3200" dirty="0"/>
              <a:t>всем вокруг,</a:t>
            </a:r>
          </a:p>
          <a:p>
            <a:r>
              <a:rPr lang="ru-RU" sz="3200" dirty="0"/>
              <a:t>Что я людям лучший друг.</a:t>
            </a:r>
          </a:p>
          <a:p>
            <a:r>
              <a:rPr lang="ru-RU" sz="3200" dirty="0"/>
              <a:t>Нет надежней и вернее!</a:t>
            </a:r>
          </a:p>
          <a:p>
            <a:r>
              <a:rPr lang="ru-RU" sz="3200" dirty="0"/>
              <a:t>Лапу я давать умею,</a:t>
            </a:r>
          </a:p>
          <a:p>
            <a:r>
              <a:rPr lang="ru-RU" sz="3200" dirty="0"/>
              <a:t>Да и в остальном пример</a:t>
            </a:r>
          </a:p>
          <a:p>
            <a:r>
              <a:rPr lang="ru-RU" sz="3200" dirty="0"/>
              <a:t>Замечательных манер –</a:t>
            </a:r>
          </a:p>
          <a:p>
            <a:r>
              <a:rPr lang="ru-RU" sz="3200" dirty="0"/>
              <a:t>Не задира, не </a:t>
            </a:r>
            <a:r>
              <a:rPr lang="ru-RU" sz="3200" dirty="0" err="1"/>
              <a:t>кусачка</a:t>
            </a:r>
            <a:r>
              <a:rPr lang="ru-RU" sz="3200" dirty="0"/>
              <a:t>,</a:t>
            </a:r>
          </a:p>
          <a:p>
            <a:r>
              <a:rPr lang="ru-RU" sz="3200" dirty="0"/>
              <a:t>Я – хорошая </a:t>
            </a:r>
            <a:r>
              <a:rPr lang="ru-RU" sz="3200" b="1" dirty="0"/>
              <a:t>собачка</a:t>
            </a:r>
            <a:r>
              <a:rPr lang="ru-RU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1671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2291" y="1717964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Ребята, </a:t>
            </a:r>
            <a:r>
              <a:rPr lang="ru-RU" sz="4400" u="sng" dirty="0"/>
              <a:t>помните</a:t>
            </a:r>
            <a:r>
              <a:rPr lang="ru-RU" sz="4400" dirty="0"/>
              <a:t>: мы в ответе за тех, кого приручили.</a:t>
            </a:r>
          </a:p>
        </p:txBody>
      </p:sp>
    </p:spTree>
    <p:extLst>
      <p:ext uri="{BB962C8B-B14F-4D97-AF65-F5344CB8AC3E}">
        <p14:creationId xmlns:p14="http://schemas.microsoft.com/office/powerpoint/2010/main" val="31278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2" y="471055"/>
            <a:ext cx="37545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Собаки-друзья человека, они ему помогают.</a:t>
            </a:r>
          </a:p>
          <a:p>
            <a:r>
              <a:rPr lang="ru-RU" sz="2800" dirty="0"/>
              <a:t>Как помогают собаки людям?</a:t>
            </a:r>
          </a:p>
          <a:p>
            <a:r>
              <a:rPr lang="ru-RU" sz="2800" u="sng" dirty="0" smtClean="0"/>
              <a:t>(Собаки </a:t>
            </a:r>
            <a:r>
              <a:rPr lang="ru-RU" sz="2800" u="sng" dirty="0"/>
              <a:t>служат в полиции, в армии, спасают людей на воде, помогаю пожарным и т. д</a:t>
            </a:r>
            <a:r>
              <a:rPr lang="ru-RU" sz="2800" u="sng" dirty="0" smtClean="0"/>
              <a:t>.)</a:t>
            </a:r>
            <a:endParaRPr lang="ru-RU" sz="2800" u="sng" dirty="0"/>
          </a:p>
          <a:p>
            <a:r>
              <a:rPr lang="ru-RU" sz="2800" dirty="0" smtClean="0"/>
              <a:t>Как </a:t>
            </a:r>
            <a:r>
              <a:rPr lang="ru-RU" sz="2800" dirty="0"/>
              <a:t>называются эти собаки?</a:t>
            </a:r>
          </a:p>
          <a:p>
            <a:r>
              <a:rPr lang="ru-RU" sz="2800" i="1" u="sng" dirty="0"/>
              <a:t> </a:t>
            </a:r>
            <a:r>
              <a:rPr lang="ru-RU" sz="2800" i="1" u="sng" dirty="0" smtClean="0"/>
              <a:t>(Служебные.)</a:t>
            </a:r>
            <a:endParaRPr lang="ru-RU" sz="2800" i="1" u="sng" dirty="0"/>
          </a:p>
        </p:txBody>
      </p:sp>
    </p:spTree>
    <p:extLst>
      <p:ext uri="{BB962C8B-B14F-4D97-AF65-F5344CB8AC3E}">
        <p14:creationId xmlns:p14="http://schemas.microsoft.com/office/powerpoint/2010/main" val="36085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873" y="3394364"/>
            <a:ext cx="5195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Собаку</a:t>
            </a:r>
            <a:r>
              <a:rPr lang="ru-RU" sz="3200" dirty="0"/>
              <a:t>, которая сторожит дом, называют </a:t>
            </a:r>
            <a:r>
              <a:rPr lang="ru-RU" sz="3200" i="1" dirty="0"/>
              <a:t>(сторожевой)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6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909" y="1911927"/>
            <a:ext cx="5500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Охотнику помогает </a:t>
            </a:r>
            <a:r>
              <a:rPr lang="ru-RU" sz="3600" b="1" dirty="0"/>
              <a:t>собака </a:t>
            </a:r>
            <a:r>
              <a:rPr lang="ru-RU" sz="3600" i="1" dirty="0"/>
              <a:t>(охотничья)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876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6218" y="554182"/>
            <a:ext cx="4835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Пасет овец </a:t>
            </a:r>
            <a:r>
              <a:rPr lang="ru-RU" sz="4000" b="1" dirty="0">
                <a:solidFill>
                  <a:schemeClr val="bg1"/>
                </a:solidFill>
              </a:rPr>
              <a:t>собака- </a:t>
            </a:r>
            <a:r>
              <a:rPr lang="ru-RU" sz="4000" i="1" dirty="0">
                <a:solidFill>
                  <a:schemeClr val="bg1"/>
                </a:solidFill>
              </a:rPr>
              <a:t>(пастух)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3018" y="1720840"/>
            <a:ext cx="4336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Спасает человека, заблудившегося в лесу, из-под обломков дома собака -</a:t>
            </a:r>
            <a:r>
              <a:rPr lang="ru-RU" sz="3600" i="1" dirty="0"/>
              <a:t>(спасатель)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934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0109" y="1080655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 Охраняет границу собака </a:t>
            </a:r>
            <a:endParaRPr lang="ru-RU" sz="4000" dirty="0" smtClean="0"/>
          </a:p>
          <a:p>
            <a:r>
              <a:rPr lang="ru-RU" sz="4000" i="1" dirty="0" smtClean="0"/>
              <a:t>(</a:t>
            </a:r>
            <a:r>
              <a:rPr lang="ru-RU" sz="4000" i="1" dirty="0"/>
              <a:t>пограничник)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275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207</Words>
  <Application>Microsoft Office PowerPoint</Application>
  <PresentationFormat>Широкоэкранный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MSI</cp:lastModifiedBy>
  <cp:revision>16</cp:revision>
  <dcterms:created xsi:type="dcterms:W3CDTF">2021-02-02T10:07:45Z</dcterms:created>
  <dcterms:modified xsi:type="dcterms:W3CDTF">2023-06-05T05:38:50Z</dcterms:modified>
</cp:coreProperties>
</file>