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4"/>
  </p:notesMasterIdLst>
  <p:handoutMasterIdLst>
    <p:handoutMasterId r:id="rId35"/>
  </p:handoutMasterIdLst>
  <p:sldIdLst>
    <p:sldId id="277" r:id="rId2"/>
    <p:sldId id="257" r:id="rId3"/>
    <p:sldId id="300" r:id="rId4"/>
    <p:sldId id="361" r:id="rId5"/>
    <p:sldId id="339" r:id="rId6"/>
    <p:sldId id="345" r:id="rId7"/>
    <p:sldId id="346" r:id="rId8"/>
    <p:sldId id="351" r:id="rId9"/>
    <p:sldId id="264" r:id="rId10"/>
    <p:sldId id="322" r:id="rId11"/>
    <p:sldId id="334" r:id="rId12"/>
    <p:sldId id="340" r:id="rId13"/>
    <p:sldId id="323" r:id="rId14"/>
    <p:sldId id="352" r:id="rId15"/>
    <p:sldId id="353" r:id="rId16"/>
    <p:sldId id="324" r:id="rId17"/>
    <p:sldId id="325" r:id="rId18"/>
    <p:sldId id="355" r:id="rId19"/>
    <p:sldId id="301" r:id="rId20"/>
    <p:sldId id="297" r:id="rId21"/>
    <p:sldId id="360" r:id="rId22"/>
    <p:sldId id="363" r:id="rId23"/>
    <p:sldId id="362" r:id="rId24"/>
    <p:sldId id="296" r:id="rId25"/>
    <p:sldId id="356" r:id="rId26"/>
    <p:sldId id="268" r:id="rId27"/>
    <p:sldId id="329" r:id="rId28"/>
    <p:sldId id="272" r:id="rId29"/>
    <p:sldId id="316" r:id="rId30"/>
    <p:sldId id="359" r:id="rId31"/>
    <p:sldId id="358" r:id="rId32"/>
    <p:sldId id="349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6666"/>
    <a:srgbClr val="008080"/>
    <a:srgbClr val="0033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04" autoAdjust="0"/>
    <p:restoredTop sz="86576" autoAdjust="0"/>
  </p:normalViewPr>
  <p:slideViewPr>
    <p:cSldViewPr>
      <p:cViewPr>
        <p:scale>
          <a:sx n="90" d="100"/>
          <a:sy n="90" d="100"/>
        </p:scale>
        <p:origin x="-384" y="-5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A4B9B20B-8A67-4040-8EC6-932F82800FF1}" type="datetimeFigureOut">
              <a:rPr lang="ru-RU"/>
              <a:pPr/>
              <a:t>21.12.2021</a:t>
            </a:fld>
            <a:endParaRPr lang="ru-RU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0D1CBA32-5F8A-41B4-9EF1-FE5202F515A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290481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AC43849-2294-4C44-991D-A1EFC62CAB2F}" type="datetimeFigureOut">
              <a:rPr lang="ru-RU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EE77294-A82D-47C0-912C-6834171A6B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563942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EB346-F636-4E7C-B7E0-58B10A1F6D4A}" type="datetimeFigureOut">
              <a:rPr lang="ru-RU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37B0F-C5E9-4AC1-92D7-C3191F3DD5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FE9FE-2D16-4504-AB57-576AA393D1F3}" type="datetimeFigureOut">
              <a:rPr lang="ru-RU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E3751-72EB-4BAE-A396-F224FF7BCA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5E965-458E-47FD-A89E-BDD3DC254A18}" type="datetimeFigureOut">
              <a:rPr lang="ru-RU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E388B-D488-4C9A-9EF2-CAC320CFB7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D6905-302D-459F-906D-21C1C4FAAD99}" type="datetimeFigureOut">
              <a:rPr lang="ru-RU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E06C6-890B-459A-AADC-C84E4D1078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BDF51-C432-4168-AAC0-0A2A47427764}" type="datetimeFigureOut">
              <a:rPr lang="ru-RU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349AC-19FF-4E17-A1B1-D90070B43F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30FE7-A4C8-49E9-8889-8BDEE2A9B4B6}" type="datetimeFigureOut">
              <a:rPr lang="ru-RU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9131E-AE33-4B56-B6A3-3C4F07868C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04C80-F2D6-4979-AC16-57698F83B516}" type="datetimeFigureOut">
              <a:rPr lang="ru-RU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8227D-16EB-442C-89BB-0B9707C729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D8D5E-E0F9-44A9-8072-87984944B7D8}" type="datetimeFigureOut">
              <a:rPr lang="ru-RU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EBB24-B9AA-4CCF-AA41-825AAC750C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F1A48-C877-4435-8E37-D8B766ACDF49}" type="datetimeFigureOut">
              <a:rPr lang="ru-RU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80C4B-202B-440D-8A39-BC494D66A6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A6B0C-398F-4633-8FD7-8E636FBC5F5F}" type="datetimeFigureOut">
              <a:rPr lang="ru-RU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935A1-C50F-49FF-8D2D-1C68537D35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E3491-B26E-405A-84A5-FB5DE5578CBB}" type="datetimeFigureOut">
              <a:rPr lang="ru-RU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F0B18-1CDC-4DFE-A3D6-5C3576AF91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A61CFA-45C3-46BA-911D-AB7A4873C582}" type="datetimeFigureOut">
              <a:rPr lang="ru-RU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D029A6D-BF59-4D1E-A486-0DE578D492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4" r:id="rId2"/>
    <p:sldLayoutId id="2147483733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4" r:id="rId9"/>
    <p:sldLayoutId id="2147483730" r:id="rId10"/>
    <p:sldLayoutId id="214748373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A7EA52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A7EA52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5DCEAF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Подзаголовок 2"/>
          <p:cNvSpPr>
            <a:spLocks/>
          </p:cNvSpPr>
          <p:nvPr/>
        </p:nvSpPr>
        <p:spPr bwMode="auto">
          <a:xfrm>
            <a:off x="1763688" y="908720"/>
            <a:ext cx="5249868" cy="3046428"/>
          </a:xfrm>
          <a:prstGeom prst="rect">
            <a:avLst/>
          </a:prstGeom>
          <a:noFill/>
          <a:ln>
            <a:noFill/>
          </a:ln>
          <a:extLst/>
        </p:spPr>
        <p:txBody>
          <a:bodyPr lIns="0" rIns="18288" anchor="ctr"/>
          <a:lstStyle/>
          <a:p>
            <a:pPr algn="ctr">
              <a:spcBef>
                <a:spcPct val="20000"/>
              </a:spcBef>
              <a:buClr>
                <a:srgbClr val="A7EA52"/>
              </a:buClr>
              <a:buSzPct val="95000"/>
              <a:buFont typeface="Wingdings 2" pitchFamily="18" charset="2"/>
              <a:buNone/>
            </a:pPr>
            <a:r>
              <a:rPr lang="ru-RU" sz="2500" b="1" i="1" dirty="0" err="1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25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20000"/>
              </a:spcBef>
              <a:buClr>
                <a:srgbClr val="A7EA52"/>
              </a:buClr>
              <a:buSzPct val="95000"/>
              <a:buFont typeface="Wingdings 2" pitchFamily="18" charset="2"/>
              <a:buNone/>
            </a:pPr>
            <a:r>
              <a:rPr lang="ru-RU" sz="25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Зиминой Ирины Викторовны, </a:t>
            </a:r>
            <a:endParaRPr lang="ru-RU" sz="2500" b="1" i="1" dirty="0">
              <a:solidFill>
                <a:srgbClr val="0C779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20000"/>
              </a:spcBef>
              <a:buClr>
                <a:srgbClr val="A7EA52"/>
              </a:buClr>
              <a:buSzPct val="95000"/>
              <a:buFont typeface="Wingdings 2" pitchFamily="18" charset="2"/>
              <a:buNone/>
            </a:pPr>
            <a:r>
              <a:rPr lang="ru-RU" sz="25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педагога дополнительного образования </a:t>
            </a:r>
            <a:r>
              <a:rPr lang="ru-RU" sz="25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МУ ДО                   «</a:t>
            </a:r>
            <a:r>
              <a:rPr lang="ru-RU" sz="25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Центр детского творчества №2» </a:t>
            </a:r>
          </a:p>
          <a:p>
            <a:pPr algn="ctr">
              <a:spcBef>
                <a:spcPct val="20000"/>
              </a:spcBef>
              <a:buClr>
                <a:srgbClr val="A7EA52"/>
              </a:buClr>
              <a:buSzPct val="95000"/>
              <a:buFont typeface="Wingdings 2" pitchFamily="18" charset="2"/>
              <a:buNone/>
            </a:pPr>
            <a:r>
              <a:rPr lang="ru-RU" sz="25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г. о. Саранск</a:t>
            </a:r>
          </a:p>
        </p:txBody>
      </p:sp>
      <p:sp>
        <p:nvSpPr>
          <p:cNvPr id="3076" name="TextBox 4"/>
          <p:cNvSpPr txBox="1">
            <a:spLocks noChangeArrowheads="1"/>
          </p:cNvSpPr>
          <p:nvPr/>
        </p:nvSpPr>
        <p:spPr bwMode="auto">
          <a:xfrm>
            <a:off x="142844" y="4011516"/>
            <a:ext cx="9001156" cy="255454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/>
          <a:p>
            <a:pPr algn="just"/>
            <a:r>
              <a:rPr lang="ru-RU" sz="20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20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8.11. 1970 </a:t>
            </a:r>
            <a:r>
              <a:rPr lang="ru-RU" sz="20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r>
              <a:rPr lang="ru-RU" sz="20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sz="20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: руководитель самодеятельного хореографического коллектива. </a:t>
            </a:r>
          </a:p>
          <a:p>
            <a:pPr algn="just"/>
            <a:r>
              <a:rPr lang="ru-RU" sz="20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Мордовское республиканское культурно-просветительское училище;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диплом МТ №252377, регистрационный номер №47 от 28.06.1988</a:t>
            </a:r>
          </a:p>
          <a:p>
            <a:pPr algn="just"/>
            <a:r>
              <a:rPr lang="ru-RU" sz="20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Стаж </a:t>
            </a:r>
            <a:r>
              <a:rPr lang="ru-RU" sz="20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педагогической работы: </a:t>
            </a:r>
            <a:r>
              <a:rPr lang="ru-RU" sz="20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32 года </a:t>
            </a:r>
            <a:endParaRPr lang="ru-RU" sz="2000" b="1" i="1" dirty="0">
              <a:solidFill>
                <a:srgbClr val="0C779D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20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32 года</a:t>
            </a:r>
          </a:p>
          <a:p>
            <a:pPr algn="just"/>
            <a:r>
              <a:rPr lang="ru-RU" sz="20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высшая, приказ №596 от 20.05.2016</a:t>
            </a:r>
            <a:endParaRPr lang="ru-RU" sz="2000" b="1" i="1" dirty="0">
              <a:solidFill>
                <a:srgbClr val="0C779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46088" y="195263"/>
            <a:ext cx="8229600" cy="71913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Министерство образования РМ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20"/>
            <a:ext cx="9144000" cy="664876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15" y="0"/>
            <a:ext cx="498657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214282" y="357166"/>
            <a:ext cx="8713788" cy="434973"/>
          </a:xfrm>
        </p:spPr>
        <p:txBody>
          <a:bodyPr>
            <a:no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Участие детей во Всероссийских конкурсах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81645937"/>
              </p:ext>
            </p:extLst>
          </p:nvPr>
        </p:nvGraphicFramePr>
        <p:xfrm>
          <a:off x="395536" y="1124744"/>
          <a:ext cx="8496944" cy="421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36"/>
                <a:gridCol w="2124236"/>
                <a:gridCol w="2124236"/>
                <a:gridCol w="2124236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конкурса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Коллектив,</a:t>
                      </a:r>
                    </a:p>
                    <a:p>
                      <a:r>
                        <a:rPr lang="ru-RU" dirty="0" smtClean="0"/>
                        <a:t>группа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Результативность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16 ноября 2019 г.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Добрые звуки</a:t>
                      </a:r>
                      <a:r>
                        <a:rPr lang="ru-RU" baseline="0" dirty="0" smtClean="0"/>
                        <a:t> Земли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Золотая Радуга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Лауреат </a:t>
                      </a:r>
                      <a:r>
                        <a:rPr lang="en-US" dirty="0" smtClean="0"/>
                        <a:t>II </a:t>
                      </a:r>
                      <a:r>
                        <a:rPr lang="ru-RU" dirty="0" smtClean="0"/>
                        <a:t>степени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Радуга Юность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Лауреат </a:t>
                      </a:r>
                      <a:r>
                        <a:rPr lang="en-US" dirty="0" smtClean="0"/>
                        <a:t>III </a:t>
                      </a:r>
                      <a:r>
                        <a:rPr lang="ru-RU" dirty="0" smtClean="0"/>
                        <a:t>степени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Разноцветная Радуга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Лауреат </a:t>
                      </a:r>
                      <a:r>
                        <a:rPr lang="en-US" dirty="0" smtClean="0"/>
                        <a:t>III </a:t>
                      </a:r>
                      <a:r>
                        <a:rPr lang="ru-RU" dirty="0" smtClean="0"/>
                        <a:t>степени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Всероссийская олимпиада искусств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Разноцветная Радуга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Лауреат </a:t>
                      </a:r>
                      <a:r>
                        <a:rPr lang="en-US" dirty="0" smtClean="0"/>
                        <a:t>I</a:t>
                      </a:r>
                      <a:r>
                        <a:rPr lang="ru-RU" dirty="0" smtClean="0"/>
                        <a:t> степени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23 сентябрь 2021 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Хореография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Разноцветная Радуга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 место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 сентября 2021 г.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Хореография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Золотая Радуга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 место 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15" y="0"/>
            <a:ext cx="498657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60648"/>
            <a:ext cx="4287799" cy="606545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04664"/>
            <a:ext cx="3855750" cy="545428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15" y="0"/>
            <a:ext cx="498657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15" y="0"/>
            <a:ext cx="498657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15" y="0"/>
            <a:ext cx="498657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89338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214282" y="357166"/>
            <a:ext cx="8713788" cy="43497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Наличие публикаций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7526610" cy="53195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650" y="188640"/>
            <a:ext cx="7653338" cy="576064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i="1" dirty="0" smtClean="0">
                <a:solidFill>
                  <a:srgbClr val="002060"/>
                </a:solidFill>
                <a:latin typeface="+mn-lt"/>
              </a:rPr>
              <a:t>                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itchFamily="18" charset="0"/>
              </a:rPr>
              <a:t>Характеристика- представление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3934692" cy="55618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68760"/>
            <a:ext cx="3820613" cy="54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116632"/>
            <a:ext cx="85010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Выступления на научно-практических конференциях, </a:t>
            </a:r>
            <a:r>
              <a:rPr lang="ru-RU" sz="2400" b="1" i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педчтениях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, семинарах, секциях; проведение  мероприятий, открытых занятий и .т.п.</a:t>
            </a:r>
            <a:endParaRPr lang="ru-RU" sz="2400" dirty="0">
              <a:latin typeface="+mj-lt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01538553"/>
              </p:ext>
            </p:extLst>
          </p:nvPr>
        </p:nvGraphicFramePr>
        <p:xfrm>
          <a:off x="107505" y="1412776"/>
          <a:ext cx="8928991" cy="2561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5"/>
                <a:gridCol w="2736304"/>
                <a:gridCol w="3960440"/>
                <a:gridCol w="1008112"/>
              </a:tblGrid>
              <a:tr h="671384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r>
                        <a:rPr lang="ru-RU" baseline="0" dirty="0" smtClean="0"/>
                        <a:t> выступления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5275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30.08.2020 г.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Педагогический совет МУДО «Центр детского творчества №2»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«Формирование творческой инициативной личности в хореографическом</a:t>
                      </a:r>
                      <a:r>
                        <a:rPr lang="ru-RU" sz="1600" baseline="0" dirty="0" smtClean="0"/>
                        <a:t> коллективе «Радуга»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доклад</a:t>
                      </a:r>
                      <a:endParaRPr lang="ru-RU" sz="1600" dirty="0"/>
                    </a:p>
                  </a:txBody>
                  <a:tcPr/>
                </a:tc>
              </a:tr>
              <a:tr h="93610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27.08.2021 г.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Педагогический совет МУДО «Центр детского творчества №2»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«Развитие танцевальных навыков в дошкольном возрасте»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доклад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180" y="0"/>
            <a:ext cx="4851639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80124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07146627"/>
              </p:ext>
            </p:extLst>
          </p:nvPr>
        </p:nvGraphicFramePr>
        <p:xfrm>
          <a:off x="107505" y="1412776"/>
          <a:ext cx="8928991" cy="218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1"/>
                <a:gridCol w="2592288"/>
                <a:gridCol w="3744416"/>
                <a:gridCol w="1224136"/>
              </a:tblGrid>
              <a:tr h="671384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r>
                        <a:rPr lang="ru-RU" baseline="0" dirty="0" smtClean="0"/>
                        <a:t> проведения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5275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20.11.2020 г.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МУДО «Центр детского творчества №2»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«Зимушка-зима»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Открытое занятие</a:t>
                      </a:r>
                      <a:endParaRPr lang="ru-RU" sz="1600" dirty="0"/>
                    </a:p>
                  </a:txBody>
                  <a:tcPr/>
                </a:tc>
              </a:tr>
              <a:tr h="93610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11.02.2021 г.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МУДО «Центр детского творчества №2»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«Путешествие в мир танца»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Открытое</a:t>
                      </a:r>
                      <a:r>
                        <a:rPr lang="ru-RU" sz="1600" baseline="0" dirty="0" smtClean="0"/>
                        <a:t> занятие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16632"/>
            <a:ext cx="8305800" cy="864096"/>
          </a:xfrm>
        </p:spPr>
        <p:txBody>
          <a:bodyPr/>
          <a:lstStyle/>
          <a:p>
            <a:r>
              <a:rPr lang="ru-RU" sz="2500" b="1" i="1" dirty="0">
                <a:solidFill>
                  <a:srgbClr val="006666"/>
                </a:solidFill>
              </a:rPr>
              <a:t>Проведение мастер-классов и открытых мероприятий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816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00" y="404664"/>
            <a:ext cx="8305800" cy="564672"/>
          </a:xfrm>
        </p:spPr>
        <p:txBody>
          <a:bodyPr>
            <a:normAutofit fontScale="90000"/>
          </a:bodyPr>
          <a:lstStyle/>
          <a:p>
            <a:r>
              <a:rPr lang="ru-RU" sz="2800" b="1" i="1" dirty="0" smtClean="0">
                <a:solidFill>
                  <a:srgbClr val="006666"/>
                </a:solidFill>
              </a:rPr>
              <a:t>Проведение мастер-классов и открытых мероприятий</a:t>
            </a:r>
            <a:endParaRPr lang="ru-RU" sz="2800" b="1" i="1" dirty="0">
              <a:solidFill>
                <a:srgbClr val="006666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17271"/>
            <a:ext cx="3648416" cy="51571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93109"/>
            <a:ext cx="3636769" cy="51407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77855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468313" y="333375"/>
            <a:ext cx="8229600" cy="35877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Общественно-педагогическая активность педагога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4106889" cy="58052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895" y="908720"/>
            <a:ext cx="4148838" cy="5705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926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        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Наставничество</a:t>
            </a:r>
            <a:endParaRPr lang="ru-RU" sz="24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3488092" cy="47971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255078"/>
            <a:ext cx="3861437" cy="53106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538139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/>
          <p:cNvSpPr txBox="1">
            <a:spLocks/>
          </p:cNvSpPr>
          <p:nvPr/>
        </p:nvSpPr>
        <p:spPr>
          <a:xfrm>
            <a:off x="1214414" y="285728"/>
            <a:ext cx="6697681" cy="35877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Позитивные результаты работы с детьми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74" y="980728"/>
            <a:ext cx="4106889" cy="58052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79468"/>
            <a:ext cx="3750299" cy="5301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35877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Участие педагога в профессиональных конкурсах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0"/>
            <a:ext cx="3750302" cy="53012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24744"/>
            <a:ext cx="3954068" cy="5589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83671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Награды и поощрения в межаттестационный период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052736"/>
            <a:ext cx="3954065" cy="5589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574"/>
            <a:ext cx="9144000" cy="646885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1475656" y="214290"/>
            <a:ext cx="6025302" cy="4762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Реализация образовательной программы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j-ea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76" y="1182264"/>
            <a:ext cx="3812776" cy="52436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489" y="1182264"/>
            <a:ext cx="3906958" cy="5373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574"/>
            <a:ext cx="9144000" cy="64688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12917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47708"/>
            <a:ext cx="4412538" cy="62373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2656"/>
            <a:ext cx="4616304" cy="6525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501935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00" y="620688"/>
            <a:ext cx="8305800" cy="720080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Наличие собственного инновационного педагогического опыта</a:t>
            </a:r>
            <a:endParaRPr lang="ru-R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4348" y="3000372"/>
            <a:ext cx="7715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6666"/>
                </a:solidFill>
              </a:rPr>
              <a:t>Обобщение педагогического опыта представлены на официальном сайте МУ ДО «Центр детского творчества № 2»  г.о.Саранск : </a:t>
            </a:r>
            <a:r>
              <a:rPr lang="en-US" b="1" dirty="0">
                <a:solidFill>
                  <a:srgbClr val="006666"/>
                </a:solidFill>
              </a:rPr>
              <a:t>https://cdt2sar.schoolrm.ru</a:t>
            </a:r>
            <a:endParaRPr lang="ru-RU" b="1" dirty="0" smtClean="0">
              <a:solidFill>
                <a:srgbClr val="006666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180" y="0"/>
            <a:ext cx="4851639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93355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251520" y="0"/>
            <a:ext cx="8713788" cy="434973"/>
          </a:xfrm>
        </p:spPr>
        <p:txBody>
          <a:bodyPr>
            <a:no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Участие детей в международных конкурсах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55764762"/>
              </p:ext>
            </p:extLst>
          </p:nvPr>
        </p:nvGraphicFramePr>
        <p:xfrm>
          <a:off x="899592" y="980728"/>
          <a:ext cx="8064896" cy="422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  <a:gridCol w="1944216"/>
                <a:gridCol w="1944216"/>
                <a:gridCol w="216024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конкурса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Коллектив,</a:t>
                      </a:r>
                    </a:p>
                    <a:p>
                      <a:r>
                        <a:rPr lang="ru-RU" dirty="0" smtClean="0"/>
                        <a:t>группа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Результативность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25 октября</a:t>
                      </a:r>
                      <a:r>
                        <a:rPr lang="ru-RU" baseline="0" dirty="0" smtClean="0"/>
                        <a:t> 2019 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III</a:t>
                      </a:r>
                      <a:r>
                        <a:rPr lang="ru-RU" dirty="0" smtClean="0"/>
                        <a:t> Международный фестиваль-конкурс «Чудеса искусства»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Разноцветная Радуга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Лауреат </a:t>
                      </a:r>
                      <a:r>
                        <a:rPr lang="en-US" dirty="0" smtClean="0"/>
                        <a:t>III </a:t>
                      </a:r>
                      <a:r>
                        <a:rPr lang="ru-RU" dirty="0" smtClean="0"/>
                        <a:t>степени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Солнечная</a:t>
                      </a:r>
                      <a:r>
                        <a:rPr lang="ru-RU" baseline="0" dirty="0" smtClean="0"/>
                        <a:t> радуга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Диплом</a:t>
                      </a:r>
                      <a:r>
                        <a:rPr lang="ru-RU" baseline="0" dirty="0" smtClean="0"/>
                        <a:t> </a:t>
                      </a:r>
                      <a:r>
                        <a:rPr lang="en-US" baseline="0" dirty="0" smtClean="0"/>
                        <a:t>III </a:t>
                      </a:r>
                      <a:r>
                        <a:rPr lang="ru-RU" baseline="0" dirty="0" smtClean="0"/>
                        <a:t>степени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Радуга Юность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Лауреат </a:t>
                      </a:r>
                      <a:r>
                        <a:rPr lang="en-US" dirty="0" smtClean="0"/>
                        <a:t>III </a:t>
                      </a:r>
                      <a:r>
                        <a:rPr lang="ru-RU" dirty="0" smtClean="0"/>
                        <a:t>степени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Золотая Радуга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Диплом </a:t>
                      </a:r>
                      <a:r>
                        <a:rPr lang="en-US" dirty="0" smtClean="0"/>
                        <a:t>I </a:t>
                      </a:r>
                      <a:r>
                        <a:rPr lang="ru-RU" dirty="0" smtClean="0"/>
                        <a:t>степени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14 марта 2020 г.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Музыка звезд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Золотая Радуга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Лауреат </a:t>
                      </a:r>
                      <a:r>
                        <a:rPr lang="en-US" dirty="0" smtClean="0"/>
                        <a:t>III </a:t>
                      </a:r>
                      <a:r>
                        <a:rPr lang="ru-RU" dirty="0" smtClean="0"/>
                        <a:t>степени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24 апреля 2020 г.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Я помню.</a:t>
                      </a:r>
                      <a:r>
                        <a:rPr lang="ru-RU" sz="1800" baseline="0" dirty="0" smtClean="0"/>
                        <a:t> Я горжусь.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Радуга Юность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1 место</a:t>
                      </a:r>
                      <a:endParaRPr lang="ru-RU" sz="1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2"/>
          <p:cNvSpPr txBox="1">
            <a:spLocks/>
          </p:cNvSpPr>
          <p:nvPr/>
        </p:nvSpPr>
        <p:spPr bwMode="auto">
          <a:xfrm>
            <a:off x="1000100" y="214290"/>
            <a:ext cx="7750199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Участие детей в конкурсах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984328"/>
            <a:ext cx="4152227" cy="58736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20"/>
            <a:ext cx="9144000" cy="66487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20"/>
            <a:ext cx="9144000" cy="66487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20"/>
            <a:ext cx="9144000" cy="6648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ppt/theme/themeOverride2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2404</TotalTime>
  <Words>379</Words>
  <Application>Microsoft Office PowerPoint</Application>
  <PresentationFormat>Экран (4:3)</PresentationFormat>
  <Paragraphs>97</Paragraphs>
  <Slides>32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Поток</vt:lpstr>
      <vt:lpstr>Министерство образования РМ</vt:lpstr>
      <vt:lpstr>                 Характеристика- представление</vt:lpstr>
      <vt:lpstr>Слайд 3</vt:lpstr>
      <vt:lpstr>Слайд 4</vt:lpstr>
      <vt:lpstr>  Участие детей в международных конкурсах</vt:lpstr>
      <vt:lpstr>Слайд 6</vt:lpstr>
      <vt:lpstr>Слайд 7</vt:lpstr>
      <vt:lpstr>Слайд 8</vt:lpstr>
      <vt:lpstr>Слайд 9</vt:lpstr>
      <vt:lpstr>Слайд 10</vt:lpstr>
      <vt:lpstr>Слайд 11</vt:lpstr>
      <vt:lpstr>  Участие детей во Всероссийских конкурсах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Проведение мастер-классов и открытых мероприятий</vt:lpstr>
      <vt:lpstr>Проведение мастер-классов и открытых мероприятий</vt:lpstr>
      <vt:lpstr>Слайд 24</vt:lpstr>
      <vt:lpstr>                       Наставничество</vt:lpstr>
      <vt:lpstr>Слайд 26</vt:lpstr>
      <vt:lpstr>Участие педагога в профессиональных конкурсах</vt:lpstr>
      <vt:lpstr>Награды и поощрения в межаттестационный период</vt:lpstr>
      <vt:lpstr>Слайд 29</vt:lpstr>
      <vt:lpstr>Слайд 30</vt:lpstr>
      <vt:lpstr>Слайд 31</vt:lpstr>
      <vt:lpstr>    Наличие собственного инновационного педагогического опыта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Ирина</dc:creator>
  <cp:lastModifiedBy>Татьяна</cp:lastModifiedBy>
  <cp:revision>247</cp:revision>
  <dcterms:created xsi:type="dcterms:W3CDTF">2013-11-25T10:55:46Z</dcterms:created>
  <dcterms:modified xsi:type="dcterms:W3CDTF">2021-12-21T06:11:50Z</dcterms:modified>
</cp:coreProperties>
</file>