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B136-9C97-489C-84DA-59BB26641914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083AD-2E60-44BA-820E-11A00057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оспитательные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*Формирование потребности в ежедневных физических упражнениях;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*Воспитание умения рационально использовать физические упражнения в самостоятельной двигательной деятельности;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*Приобретение грации, пластичности, выразительности движений;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*Воспитание самостоятельности, инициативности, самоорганизации, взаимопомощи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*Формирование двигательных умений и навыков;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*Развитие психофизических качеств( быстроты, силы, гибкости, выносливости, глазомера, ловкости);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Развитие двигательных способностей (функции равновесия, координации движений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B696-A20B-46EC-AB94-0579BCB879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F48A-260C-4862-936A-88517435B9FC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Picture 2" descr="C:\Users\Admin\YandexDisk\Загрузки\310942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989" y="4565650"/>
            <a:ext cx="8732022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C:\Users\Admin\YandexDisk\Загрузки\111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06475"/>
            <a:ext cx="6120680" cy="35591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88640"/>
            <a:ext cx="5976664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 направления физического развития в соответствии с методикой физического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Оздоровительные задачи: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правильной осанки (своевременное окостенение опорно-двигательного аппарата, формирование изгибов позвоночника, развитие свода стопы, укрепление связочном-суставного аппарата);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гармоничного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телосложения;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мышц лица, рук, ног, туловища, плечевого пояса, кистей, пальцев, шеи, глаз,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внутренних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51508"/>
            <a:ext cx="5598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*Формирование двигательных умений и навыков;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*Развитие психофизических качеств( быстроты, силы, гибкости, выносливости, глазомера, ловкости);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Развитие двигательных способностей (функции равновесия, координации движений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31759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764704"/>
            <a:ext cx="6102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*Формирование потребности в ежедневных физических упражнениях;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*Воспитание умения рационально использовать физические упражнения в самостоятельной двигательной деятельности;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*Приобретение грации, пластичности, выразительности движений;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*Воспитание самостоятельности, инициативности, самоорганизации, взаимопомощи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4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6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311" y="332656"/>
            <a:ext cx="71151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012311" y="2948756"/>
            <a:ext cx="3279769" cy="1920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обязательной части программы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60%)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898" y="2948756"/>
            <a:ext cx="3178566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3316465" y="1815460"/>
            <a:ext cx="4846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657" y="1841603"/>
            <a:ext cx="5492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135" y="3336667"/>
            <a:ext cx="2376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69898" y="2967335"/>
            <a:ext cx="3034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Объем части         формируемой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образовательных отношений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(не более 40%)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8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 к развивающей  предметно- пространственной среде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6160924"/>
              </p:ext>
            </p:extLst>
          </p:nvPr>
        </p:nvGraphicFramePr>
        <p:xfrm>
          <a:off x="1968832" y="2492896"/>
          <a:ext cx="6934527" cy="3817492"/>
        </p:xfrm>
        <a:graphic>
          <a:graphicData uri="http://schemas.openxmlformats.org/drawingml/2006/table">
            <a:tbl>
              <a:tblPr/>
              <a:tblGrid>
                <a:gridCol w="6934527"/>
              </a:tblGrid>
              <a:tr h="772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НАСЫЩЕННОСТЬ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2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ТРАНСФОРМИРУЕМОСТЬ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ПОЛИФУНКЦИОНАЛЬНОСТЬ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ВАРИАТИВНОСТЬ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ДОСТУПНОСТЬ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БЕЗОПАСНОСТЬ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06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5282" y="105306"/>
            <a:ext cx="660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 в части реализации образовательной области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ребенка развита крупная моторика, он стремится осваивать различные виды движения (бег, лазанье, перешагивание и пр.). </a:t>
            </a:r>
          </a:p>
        </p:txBody>
      </p:sp>
      <p:pic>
        <p:nvPicPr>
          <p:cNvPr id="4099" name="Picture 3" descr="C:\Users\Admin\YandexDisk\Загрузки\f5798db5e1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6474296" cy="3624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5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982177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образования; у ребенка развита крупная и мелкая моторика, он подвижен, вынослив, владеет основными движениями, может контролировать свои движения и управлять ими;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правилам безопасного поведения и личной гигиены. </a:t>
            </a:r>
          </a:p>
        </p:txBody>
      </p:sp>
    </p:spTree>
    <p:extLst>
      <p:ext uri="{BB962C8B-B14F-4D97-AF65-F5344CB8AC3E}">
        <p14:creationId xmlns="" xmlns:p14="http://schemas.microsoft.com/office/powerpoint/2010/main" val="8790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982177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836712"/>
            <a:ext cx="6482416" cy="2349361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ресурсы .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http://pedsovet.su/load/422-1-0-40319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http://kurspresent.ru/page/fon-snezhinki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http://www.photogeek.ru/photos/12087/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http://rbcdaily.ru/sport/562949990364473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509120"/>
            <a:ext cx="4572000" cy="646331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Трясучкина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Елена Ивановна.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Инструктор по физической культуре.</a:t>
            </a:r>
          </a:p>
        </p:txBody>
      </p:sp>
    </p:spTree>
    <p:extLst>
      <p:ext uri="{BB962C8B-B14F-4D97-AF65-F5344CB8AC3E}">
        <p14:creationId xmlns:p14="http://schemas.microsoft.com/office/powerpoint/2010/main" xmlns="" val="8790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980728"/>
            <a:ext cx="6030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Минобнауки России от 17.10.2013г. №1155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утверждении  федерального государственного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образовательного стандарта дошкольного образования»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57437"/>
            <a:ext cx="8568952" cy="662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З</a:t>
            </a:r>
            <a:r>
              <a:rPr lang="ru-RU" sz="2000" b="1" u="sng" dirty="0" smtClean="0">
                <a:latin typeface="Times New Roman"/>
                <a:ea typeface="Calibri"/>
                <a:cs typeface="Times New Roman"/>
              </a:rPr>
              <a:t>адачи: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1)  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2)   обеспечения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3)   обеспечения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4)    создания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</a:t>
            </a: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детьми, взрослыми и миром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20456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5)	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6)	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7)	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8)	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Diagram 6"/>
          <p:cNvGrpSpPr>
            <a:grpSpLocks/>
          </p:cNvGrpSpPr>
          <p:nvPr/>
        </p:nvGrpSpPr>
        <p:grpSpPr bwMode="auto">
          <a:xfrm>
            <a:off x="0" y="-101600"/>
            <a:ext cx="9144000" cy="6858000"/>
            <a:chOff x="430" y="69"/>
            <a:chExt cx="4808" cy="3357"/>
          </a:xfrm>
        </p:grpSpPr>
        <p:sp>
          <p:nvSpPr>
            <p:cNvPr id="4" name="_s3087"/>
            <p:cNvSpPr>
              <a:spLocks noChangeArrowheads="1"/>
            </p:cNvSpPr>
            <p:nvPr/>
          </p:nvSpPr>
          <p:spPr bwMode="auto">
            <a:xfrm flipV="1">
              <a:off x="2568" y="366"/>
              <a:ext cx="532" cy="460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" name="_s3088"/>
            <p:cNvSpPr>
              <a:spLocks noChangeArrowheads="1"/>
            </p:cNvSpPr>
            <p:nvPr/>
          </p:nvSpPr>
          <p:spPr bwMode="auto">
            <a:xfrm flipV="1">
              <a:off x="2302" y="826"/>
              <a:ext cx="1064" cy="46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ФИЗИЧЕСКОЕ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РАЗВИТИЕ</a:t>
              </a:r>
            </a:p>
          </p:txBody>
        </p:sp>
        <p:sp>
          <p:nvSpPr>
            <p:cNvPr id="6" name="_s3089"/>
            <p:cNvSpPr>
              <a:spLocks noChangeArrowheads="1"/>
            </p:cNvSpPr>
            <p:nvPr/>
          </p:nvSpPr>
          <p:spPr bwMode="auto">
            <a:xfrm flipV="1">
              <a:off x="2036" y="1287"/>
              <a:ext cx="1596" cy="460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ХУДОЖЕСТВЕННО-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ЭСТЕТИЧЕСКОЕ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 РАЗВИТИЕ</a:t>
              </a:r>
            </a:p>
          </p:txBody>
        </p:sp>
        <p:sp>
          <p:nvSpPr>
            <p:cNvPr id="7" name="_s3090"/>
            <p:cNvSpPr>
              <a:spLocks noChangeArrowheads="1"/>
            </p:cNvSpPr>
            <p:nvPr/>
          </p:nvSpPr>
          <p:spPr bwMode="auto">
            <a:xfrm flipV="1">
              <a:off x="1771" y="1747"/>
              <a:ext cx="2126" cy="461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РЕЧЕВОЕ РАЗВИТИЕ</a:t>
              </a:r>
            </a:p>
          </p:txBody>
        </p:sp>
        <p:sp>
          <p:nvSpPr>
            <p:cNvPr id="8" name="_s3091"/>
            <p:cNvSpPr>
              <a:spLocks noChangeArrowheads="1"/>
            </p:cNvSpPr>
            <p:nvPr/>
          </p:nvSpPr>
          <p:spPr bwMode="auto">
            <a:xfrm flipV="1">
              <a:off x="1505" y="2208"/>
              <a:ext cx="2658" cy="460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ПОЗНАВАТЕЛЬНОЕ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РАЗВИТИЕ</a:t>
              </a:r>
            </a:p>
          </p:txBody>
        </p:sp>
        <p:sp>
          <p:nvSpPr>
            <p:cNvPr id="9" name="_s3092"/>
            <p:cNvSpPr>
              <a:spLocks noChangeArrowheads="1"/>
            </p:cNvSpPr>
            <p:nvPr/>
          </p:nvSpPr>
          <p:spPr bwMode="auto">
            <a:xfrm flipV="1">
              <a:off x="1239" y="2668"/>
              <a:ext cx="3190" cy="461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СОЦИАЛЬНО-КОММУНИКАТИВНОЕ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 </a:t>
              </a: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РАЗВИТИЕ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43608" y="92891"/>
            <a:ext cx="7416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ОБРАЗОВАТЕЛЬНЫЕ ОБЛАСТИ ФГОС ДО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" y="-25570"/>
            <a:ext cx="9144000" cy="688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661614"/>
            <a:ext cx="49685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«Актуальной задачей физического воспитания, - является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эффективных средств совершенствования и развития двигательной сферы детей дошкольного возраста на основе формирования у них потребности в движениях».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243"/>
            <a:ext cx="6768752" cy="53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38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64113"/>
            <a:ext cx="6799106" cy="572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включает в себя приобретение опыта в следующих видах деятельности детей:</a:t>
            </a: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1.Двигательной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том числе связанной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выполнением упражнений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направленных на развитие таких физических качеств, как координация и гибкость,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обоих рук, а так же с правильным, не наносящем ущерба организму выполнением основных движений (ходьба, бег, мягкие прыжки, повороты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 стороны);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0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9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9418" y="284549"/>
            <a:ext cx="5526360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2.Формирование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начальных представлений о некоторых видах спорта;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Овладение подвижными играми с правилами;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Становление ценностей здорового образа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YandexDisk\Загрузки\podvizhnye-igry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08635"/>
            <a:ext cx="5715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72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693</Words>
  <Application>Microsoft Office PowerPoint</Application>
  <PresentationFormat>Экран (4:3)</PresentationFormat>
  <Paragraphs>83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18</cp:revision>
  <dcterms:created xsi:type="dcterms:W3CDTF">2016-02-29T13:33:32Z</dcterms:created>
  <dcterms:modified xsi:type="dcterms:W3CDTF">2019-12-18T08:46:11Z</dcterms:modified>
</cp:coreProperties>
</file>