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3" r:id="rId4"/>
    <p:sldId id="265" r:id="rId5"/>
    <p:sldId id="264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4371-9C8D-4F25-91A7-FBAB07E94BE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A618-1063-48E5-8FB9-8352DC477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34D5-9CE4-44D0-AE11-1D24C86D5C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2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3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2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0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8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4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2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8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F1C5-C9D8-444E-881B-EDDB9648D75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5AD4-A1D3-4633-9910-3E9FD10F0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" y="-99392"/>
            <a:ext cx="912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33265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Вас приветствует кружок </a:t>
            </a:r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«Ментальная арифметика» МАДОУ </a:t>
            </a:r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«Детский сад № 42</a:t>
            </a:r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Руководитель</a:t>
            </a:r>
            <a:r>
              <a:rPr lang="ru-RU" b="1" dirty="0">
                <a:solidFill>
                  <a:srgbClr val="92D05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: </a:t>
            </a:r>
            <a:r>
              <a:rPr lang="ru-RU" b="1" dirty="0" err="1" smtClean="0">
                <a:solidFill>
                  <a:srgbClr val="92D05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Волгапкина</a:t>
            </a:r>
            <a:r>
              <a:rPr lang="ru-RU" b="1" dirty="0" smtClean="0">
                <a:solidFill>
                  <a:srgbClr val="92D05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 Татьяна Михайловна.</a:t>
            </a:r>
            <a:endParaRPr lang="ru-RU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204864"/>
            <a:ext cx="3065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Направленность программы кружка: </a:t>
            </a:r>
            <a:r>
              <a:rPr lang="ru-RU" dirty="0" smtClean="0"/>
              <a:t>Социально-педагогическая.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C00000"/>
                </a:solidFill>
                <a:latin typeface="Segoe Print" panose="02000600000000000000" pitchFamily="2" charset="0"/>
                <a:ea typeface="Source Serif Pro Black" panose="02040903050405020204" pitchFamily="18" charset="0"/>
              </a:rPr>
              <a:t>Цель программы кружка: </a:t>
            </a:r>
          </a:p>
          <a:p>
            <a:r>
              <a:rPr lang="ru-RU" dirty="0"/>
              <a:t>Тренировка мозга для максимальной скорости восприятия и обработки любой информации.</a:t>
            </a:r>
            <a:r>
              <a:rPr lang="ru-RU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endParaRPr lang="ru-RU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https://ds05.infourok.ru/uploads/ex/0f25/000f64ec-63d52b76/hello_html_1f83b9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70">
            <a:off x="4864808" y="2353785"/>
            <a:ext cx="3673905" cy="359338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0752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913961"/>
                </a:solidFill>
              </a:rPr>
              <a:t>                                            </a:t>
            </a:r>
            <a:endParaRPr lang="ru-RU" sz="5500" b="1" dirty="0">
              <a:solidFill>
                <a:srgbClr val="9139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5514"/>
            <a:ext cx="6840760" cy="6771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В результате освоения программы воспитанники будут: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564" y="1507557"/>
            <a:ext cx="3816424" cy="14462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ysClr val="windowText" lastClr="000000"/>
                </a:solidFill>
              </a:rPr>
              <a:t>Знать: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ysClr val="windowText" lastClr="000000"/>
                </a:solidFill>
              </a:rPr>
              <a:t> - понятия: цифра, число, разряд, сложение, вычитание;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ysClr val="windowText" lastClr="000000"/>
                </a:solidFill>
              </a:rPr>
              <a:t>  - арифметические знаки (числа от 1 до 100 , знак «+», «-»).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8100" y="3347440"/>
            <a:ext cx="6768753" cy="25922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Уметь: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работать со счетами ( </a:t>
            </a:r>
            <a:r>
              <a:rPr lang="ru-RU" sz="1200" dirty="0" err="1">
                <a:solidFill>
                  <a:sysClr val="windowText" lastClr="000000"/>
                </a:solidFill>
              </a:rPr>
              <a:t>абакусом</a:t>
            </a:r>
            <a:r>
              <a:rPr lang="ru-RU" sz="1200" dirty="0">
                <a:solidFill>
                  <a:sysClr val="windowText" lastClr="000000"/>
                </a:solidFill>
              </a:rPr>
              <a:t>), считая двумя руками одновременно;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совершать арифметические действия на </a:t>
            </a:r>
            <a:r>
              <a:rPr lang="ru-RU" sz="1200" dirty="0" err="1">
                <a:solidFill>
                  <a:sysClr val="windowText" lastClr="000000"/>
                </a:solidFill>
              </a:rPr>
              <a:t>абакусе</a:t>
            </a:r>
            <a:r>
              <a:rPr lang="ru-RU" sz="1200" dirty="0">
                <a:solidFill>
                  <a:sysClr val="windowText" lastClr="000000"/>
                </a:solidFill>
              </a:rPr>
              <a:t> и ментально («+», «-»);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-выполнять задания усложненного уровня: упражнения на развитие логического мышления;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 - свободно ориентироваться в числовом ряду в пределах 100;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ориентироваться в своей системе знаний: отличает новое от уже известного с помощью педагога;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-нестандартно мыслить;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перерабатывать полученную информацию: сравнивать и группировать такие математические объекты, как числа, числовые выражения, равенства, неравенства, плоские геометрические фигуры.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7809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81421" y="1397490"/>
            <a:ext cx="4155075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Владеть: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навыками продуктивного сотрудничества и здорового образа жизни.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пассивным и активным словарным запасом;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ysClr val="windowText" lastClr="000000"/>
                </a:solidFill>
              </a:rPr>
              <a:t>- самодисциплиной и самостоятельностью.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980778"/>
            <a:ext cx="144016" cy="41671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980779"/>
            <a:ext cx="144016" cy="38841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57579" y="980778"/>
            <a:ext cx="148331" cy="216948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87"/>
            <a:ext cx="9275051" cy="69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116632"/>
            <a:ext cx="699487" cy="180020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0752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913961"/>
                </a:solidFill>
              </a:rPr>
              <a:t>                                            </a:t>
            </a:r>
            <a:endParaRPr lang="ru-RU" sz="5500" b="1" dirty="0">
              <a:solidFill>
                <a:srgbClr val="913961"/>
              </a:solidFill>
            </a:endParaRPr>
          </a:p>
        </p:txBody>
      </p:sp>
      <p:pic>
        <p:nvPicPr>
          <p:cNvPr id="5122" name="Picture 2" descr="https://if.lbrd.ru/fileentry/get/origin/f0/d1/3163a09a6031c73d99d7ad1165c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22274" r="4308" b="18396"/>
          <a:stretch/>
        </p:blipFill>
        <p:spPr bwMode="auto">
          <a:xfrm>
            <a:off x="539552" y="116632"/>
            <a:ext cx="3744416" cy="23496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1" y="2564904"/>
            <a:ext cx="45365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Считается, что каждое из полушарий человеческого мозга отвечает за свои направления. Так, правое позволяет развить творчество, образное восприятие и мышление. Левое полушарие в ответе за логическое мышление. Деятельность полушарий активизируется в тот момент, когда человек начинает работать руками. Если активна правая рука, то начинает работать левое полушарие. И наоборот. Человек, работающий левой рукой, способствует активизации работы правого полушария. Достигнуть таких результатов возможно при выполнении математических операций на </a:t>
            </a:r>
            <a:r>
              <a:rPr lang="ru-RU" sz="1600" dirty="0" err="1"/>
              <a:t>Абакусе</a:t>
            </a:r>
            <a:r>
              <a:rPr lang="ru-RU" sz="1600" dirty="0"/>
              <a:t> обеими руками. 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7" y="3212976"/>
            <a:ext cx="3456632" cy="25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Олег\Downloads\IMG-20201002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79" y="370309"/>
            <a:ext cx="2926127" cy="21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" y="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0752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913961"/>
                </a:solidFill>
              </a:rPr>
              <a:t>                                            </a:t>
            </a:r>
            <a:endParaRPr lang="ru-RU" sz="5500" b="1" dirty="0">
              <a:solidFill>
                <a:srgbClr val="91396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7344816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ysClr val="windowText" lastClr="000000"/>
                </a:solidFill>
              </a:rPr>
              <a:t>Данная программа является </a:t>
            </a:r>
            <a:r>
              <a:rPr lang="ru-RU" dirty="0" smtClean="0">
                <a:solidFill>
                  <a:sysClr val="windowText" lastClr="000000"/>
                </a:solidFill>
              </a:rPr>
              <a:t>адаптированной̆ </a:t>
            </a:r>
            <a:r>
              <a:rPr lang="ru-RU" dirty="0">
                <a:solidFill>
                  <a:sysClr val="windowText" lastClr="000000"/>
                </a:solidFill>
              </a:rPr>
              <a:t>для </a:t>
            </a:r>
            <a:r>
              <a:rPr lang="ru-RU" dirty="0" smtClean="0">
                <a:solidFill>
                  <a:sysClr val="windowText" lastClr="000000"/>
                </a:solidFill>
              </a:rPr>
              <a:t>детей̆ 6-7-летнего </a:t>
            </a:r>
            <a:r>
              <a:rPr lang="ru-RU" dirty="0">
                <a:solidFill>
                  <a:sysClr val="windowText" lastClr="000000"/>
                </a:solidFill>
              </a:rPr>
              <a:t>возраста независимо от наличия у них специальных навыков. Ведущая идея данной программы – развитие способностей, творческого потенциала каждого ребенка и его самореализации. Задания построены «от простого к сложному». Каждое занятие наполнено арифметическими заданиями занимательного характера.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https://downloader.disk.yandex.ru/preview/8727e01443ee4a660359d857e1c90c23a497865d7ee72ad76bd63ce9cc0ab911/5f88edd5/jOxToltQBmmS-YQSxysmXSPOQCSqeoY-nQShh0y3TNSUe6r7P9jKFU1x_dzcDMGjIW5Y2hCfwQccErnEh-WuSw==?uid=0&amp;filename=IMG_20201013_155803.jpg&amp;disposition=inline&amp;hash=&amp;limit=0&amp;content_type=image%2Fjpeg&amp;tknv=v2&amp;owner_uid=91863428&amp;size=2048x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2890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г\Downloads\IMG_20201014_10111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79"/>
            <a:ext cx="237626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0752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913961"/>
                </a:solidFill>
              </a:rPr>
              <a:t>                                            </a:t>
            </a:r>
            <a:endParaRPr lang="ru-RU" sz="5500" b="1" dirty="0">
              <a:solidFill>
                <a:srgbClr val="913961"/>
              </a:solidFill>
            </a:endParaRPr>
          </a:p>
        </p:txBody>
      </p:sp>
      <p:pic>
        <p:nvPicPr>
          <p:cNvPr id="4097" name="Picture 1" descr="C:\Users\Олег\Downloads\IMG_20201013_1558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22578" r="10980"/>
          <a:stretch/>
        </p:blipFill>
        <p:spPr bwMode="auto">
          <a:xfrm>
            <a:off x="1732807" y="2589541"/>
            <a:ext cx="2263129" cy="328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764704"/>
            <a:ext cx="7704856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Отличительная особенность данной программы состоит в последовательном и дифференцированном изучении материала по соответствующим модулям (первый и второй год обучения).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C:\Users\Олег\Downloads\IMG_20201013_16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0358"/>
          <a:stretch/>
        </p:blipFill>
        <p:spPr bwMode="auto">
          <a:xfrm>
            <a:off x="4445682" y="2747754"/>
            <a:ext cx="2791544" cy="29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children-festival-powerpoint-templates-green-holidays-free-delightful-powerpoint-templates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5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>
                <a:latin typeface="Segoe Print" panose="02000600000000000000" pitchFamily="2" charset="0"/>
              </a:rPr>
              <a:t/>
            </a:r>
            <a:br>
              <a:rPr lang="ru-RU" sz="3200" b="1" dirty="0">
                <a:latin typeface="Segoe Print" panose="02000600000000000000" pitchFamily="2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07524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913961"/>
                </a:solidFill>
              </a:rPr>
              <a:t>                                            </a:t>
            </a:r>
            <a:endParaRPr lang="ru-RU" sz="5500" b="1" dirty="0">
              <a:solidFill>
                <a:srgbClr val="913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350</Words>
  <Application>Microsoft Office PowerPoint</Application>
  <PresentationFormat>Экран (4:3)</PresentationFormat>
  <Paragraphs>36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     </vt:lpstr>
      <vt:lpstr>     </vt:lpstr>
      <vt:lpstr>     </vt:lpstr>
      <vt:lpstr>     </vt:lpstr>
      <vt:lpstr> 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Олег</cp:lastModifiedBy>
  <cp:revision>7</cp:revision>
  <dcterms:created xsi:type="dcterms:W3CDTF">2020-10-13T11:56:13Z</dcterms:created>
  <dcterms:modified xsi:type="dcterms:W3CDTF">2020-10-15T21:05:04Z</dcterms:modified>
</cp:coreProperties>
</file>