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6" r:id="rId8"/>
    <p:sldId id="261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9" r:id="rId22"/>
    <p:sldId id="278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ienceblog.ru/wp-content/uploads/m45wf_hallas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571480"/>
            <a:ext cx="66343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Лепка на тему:</a:t>
            </a:r>
          </a:p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Покорители космоса.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2357430"/>
            <a:ext cx="26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Подготовительная группа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16" y="5643578"/>
            <a:ext cx="17508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Подготовили: </a:t>
            </a:r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Маркелова О.Н.</a:t>
            </a:r>
          </a:p>
          <a:p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Ингелевич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Е.Ю.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8" name="Picture 4" descr="https://im0-tub-ru.yandex.net/i?id=3597647eac1750a3acd691d474905a1a-l&amp;n=13"/>
          <p:cNvPicPr>
            <a:picLocks noChangeAspect="1" noChangeArrowheads="1"/>
          </p:cNvPicPr>
          <p:nvPr/>
        </p:nvPicPr>
        <p:blipFill>
          <a:blip r:embed="rId3" cstate="print"/>
          <a:srcRect l="16689" t="11924" r="15508" b="12956"/>
          <a:stretch>
            <a:fillRect/>
          </a:stretch>
        </p:blipFill>
        <p:spPr bwMode="auto">
          <a:xfrm rot="21268178">
            <a:off x="860518" y="3080223"/>
            <a:ext cx="3293861" cy="31925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ienceblog.ru/wp-content/uploads/m45wf_hallas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785794"/>
            <a:ext cx="82153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u="sng" dirty="0" smtClean="0">
                <a:solidFill>
                  <a:schemeClr val="bg1">
                    <a:lumMod val="95000"/>
                  </a:schemeClr>
                </a:solidFill>
              </a:rPr>
              <a:t>12 апреля 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– день Космонавтики.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 Это праздник, прежде всего космонавтов и тех, кто участвует в создании космических ракет</a:t>
            </a:r>
            <a:endParaRPr lang="ru-RU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ienceblog.ru/wp-content/uploads/m45wf_hallas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183444"/>
            <a:ext cx="971291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Первым космонавтом был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Ю. А. Гагарин.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Обычный человек спортивной закалки.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Трудолюбивый, умный, добрый.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Он любил небо, мечтал о полетах, закончив авиационное училище стал летчиком.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Сидящий в кресле космического корабля Гагарин 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сказал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«Поехали»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Он впервые увидел Землю с космической высоты.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 descr="https://storage.myseldon.com/news_pict_23/235D2431109D2CB0CD15B14AF38C41F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786058"/>
            <a:ext cx="5029235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ienceblog.ru/wp-content/uploads/m45wf_hallas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357166"/>
            <a:ext cx="5286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Вслед за ним в космос полетел другой космонавт – </a:t>
            </a:r>
            <a:r>
              <a:rPr lang="ru-RU" sz="2400" b="1" u="sng" dirty="0" smtClean="0">
                <a:solidFill>
                  <a:schemeClr val="bg1">
                    <a:lumMod val="95000"/>
                  </a:schemeClr>
                </a:solidFill>
              </a:rPr>
              <a:t>Герман Титов. </a:t>
            </a:r>
            <a:endParaRPr lang="ru-RU" sz="2400" b="1" u="sng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8674" name="Picture 2" descr="https://avatars.mds.yandex.net/get-pdb/2186776/938b95b5-b6f7-4647-bf2c-fbf304a544e6/s1200?webp=false"/>
          <p:cNvPicPr>
            <a:picLocks noChangeAspect="1" noChangeArrowheads="1"/>
          </p:cNvPicPr>
          <p:nvPr/>
        </p:nvPicPr>
        <p:blipFill>
          <a:blip r:embed="rId3" cstate="print"/>
          <a:srcRect b="6562"/>
          <a:stretch>
            <a:fillRect/>
          </a:stretch>
        </p:blipFill>
        <p:spPr bwMode="auto">
          <a:xfrm>
            <a:off x="4500562" y="1357298"/>
            <a:ext cx="4218863" cy="525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ienceblog.ru/wp-content/uploads/m45wf_hallas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357166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Среди космонавтов </a:t>
            </a:r>
          </a:p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была и женщина – </a:t>
            </a:r>
            <a:r>
              <a:rPr lang="ru-RU" sz="2800" b="1" u="sng" dirty="0" smtClean="0">
                <a:solidFill>
                  <a:schemeClr val="bg1">
                    <a:lumMod val="95000"/>
                  </a:schemeClr>
                </a:solidFill>
              </a:rPr>
              <a:t>Валентина Терешкова.</a:t>
            </a:r>
            <a:endParaRPr lang="ru-RU" sz="2800" b="1" u="sng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7650" name="Picture 2" descr="http://kids.azovlib.ru/images/%D0%97%D0%BD%D0%B0%D0%BC%D0%B5%D0%BD%D0%B8%D1%82%D1%8B%D0%B5%20%D0%BB%D1%8E%D0%B4%D0%B8/%D0%97%D0%BD%D0%B0%D0%BC%D0%B5%D0%BD%D1%82%D1%8B%D0%B5%20%D0%BA%D0%BE%D1%81%D0%BC%D0%BE%D0%BD%D0%B0%D0%B2%D1%82%D1%8B/%D0%A2%D0%B5%D1%80%D0%B5%D1%88%D0%BA%D0%BE%D0%B2%D0%B0.jpg"/>
          <p:cNvPicPr>
            <a:picLocks noChangeAspect="1" noChangeArrowheads="1"/>
          </p:cNvPicPr>
          <p:nvPr/>
        </p:nvPicPr>
        <p:blipFill>
          <a:blip r:embed="rId3" cstate="print"/>
          <a:srcRect l="4709" t="6108" r="7400" b="6090"/>
          <a:stretch>
            <a:fillRect/>
          </a:stretch>
        </p:blipFill>
        <p:spPr bwMode="auto">
          <a:xfrm>
            <a:off x="4714876" y="1928802"/>
            <a:ext cx="3815343" cy="453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ienceblog.ru/wp-content/uploads/m45wf_hallas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57158" y="1857364"/>
            <a:ext cx="797603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Вопросы к детям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Кто был первым покорителем космоса?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Кто еще летал в космос?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Как вы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считаете,каким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должен быть космонавт?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Какой формы земля?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5. Что, за необычная одежда на космонавтах?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ienceblog.ru/wp-content/uploads/m45wf_hallas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28596" y="642918"/>
            <a:ext cx="806714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Словесная игра 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«Скажи наоборот»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Космонавт летает в космос на маленькой ракете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(большой)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исследует космос, где мало звезд и планет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(много)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—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Космонавт должен быть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слабым (сильным),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трусливым (смелым),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глупым (умным),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ленивым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(трудолюбивым)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рассеянным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(внимательным)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ienceblog.ru/wp-content/uploads/m45wf_hallas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7215206" cy="5786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000100" y="214290"/>
            <a:ext cx="616842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Посмотрите, у нас с вами есть панорама звездного неба.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Но чего не хватает?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Самого главного – тех, кто отправляется в полет на 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космических кораблях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кто выходит в открытый 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космос</a:t>
            </a:r>
            <a:r>
              <a:rPr lang="ru-RU" sz="13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www.vladtime.ru/uploads/posts/2017-01/1484644774_d92b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1538" y="285728"/>
            <a:ext cx="6774547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Посмотрите, перед нами изображения 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космонавтов в открытом космосе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Давайте и мы с вами вылепим 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космонавтов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в полетном обмундировании – в комбинезонах, в скафандрах, рукавицах, ботинках.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ienceblog.ru/wp-content/uploads/m45wf_hallas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https://i.pinimg.com/originals/4a/fa/3f/4afa3fe5c9c1a9e354a1107946d94b7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85728"/>
            <a:ext cx="5651500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ienceblog.ru/wp-content/uploads/m45wf_hallas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-81320" y="462631"/>
            <a:ext cx="896014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 подготовить наших космонавтов для полета в космос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нам самим нужно пройти специальную подготовку.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Физкультминутка 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«Космонавты»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sng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небе ясном солнце светит,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Поставили руку ко лбу, прикрываем глаза от солнца)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Космонавт летит в ракете.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(Потянулись – руки вверх, изображаем ракету)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внизу леса, поля –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(Наклоняемся, высматриваем леса, поля)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Расстилается земля.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Руки разводим в стороны, показываем, как широко расстилается земля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ienceblog.ru/wp-content/uploads/m45wf_hallas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42844" y="857232"/>
            <a:ext cx="848072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Закреплять знания детей о профессии космонавта;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Совершенствовать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умения лепить фигуру человека.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Предложить варианты лепки конструктивным или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400" b="1" i="0" u="none" strike="noStrike" cap="none" normalizeH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комбинированым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способом.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Формировать умения детей конструировать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целостный образ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(космонавта)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 отдельных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пластилиновых частей;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Учить самостоятельно находить приемы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для передачи движения космонавта в разных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космических ситуациях.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Развивать способность выполнять задание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точной последовательности;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Воспитывать уважение к труду взрослых.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ienceblog.ru/wp-content/uploads/m45wf_hallas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00430" y="214290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II. Основная часть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4282" y="104310"/>
            <a:ext cx="5809667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сейчас начнем лепить фигуру космонавта.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Его мы лепим комбинированным способом.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 целого куска пластилина вытягиваем  или отделяем стекой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часть для головы,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часть для рук,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ля ног.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14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Затем лепим более мелкие 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детали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наушники,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антенну,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рукавицы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(заглаживаем или закругляем руки,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обувь)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делаем ступни,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кислородный баллон на спине.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6" name="Рисунок 5" descr="kosmonavt-iz-plastil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143248"/>
            <a:ext cx="4643470" cy="30835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15074" y="6215082"/>
            <a:ext cx="2072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Фото из интернета.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ienceblog.ru/wp-content/uploads/m45wf_hallas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6" name="AutoShape 2" descr="https://moy-karapuzik.ru/wp-content/uploads/2016/11/kak-slepit-kosmonavta-iz-plastilina_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857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ходе самостоятельной работы детей , оказывайте помощь,  с помощью инструкций и побуждающих вопросов регулирующих деятельность детей. Учите давать словесный отчёт о своих действиях.</a:t>
            </a:r>
            <a:endParaRPr lang="ru-RU" sz="14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Что надо слепить сначала?</a:t>
            </a:r>
            <a:endParaRPr lang="ru-RU" sz="14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Как мы делаем туловище?</a:t>
            </a:r>
            <a:endParaRPr lang="ru-RU" sz="14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Что ты уже сделал?</a:t>
            </a:r>
            <a:endParaRPr lang="ru-RU" sz="14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6" name="Picture 8" descr="https://i0.wp.com/rukodelielux.ru/wp-content/uploads/2018/01/kosmonavt-5-768x537.jpg"/>
          <p:cNvPicPr>
            <a:picLocks noChangeAspect="1" noChangeArrowheads="1"/>
          </p:cNvPicPr>
          <p:nvPr/>
        </p:nvPicPr>
        <p:blipFill>
          <a:blip r:embed="rId3" cstate="print"/>
          <a:srcRect t="10417" b="18750"/>
          <a:stretch>
            <a:fillRect/>
          </a:stretch>
        </p:blipFill>
        <p:spPr bwMode="auto">
          <a:xfrm>
            <a:off x="3786182" y="1285860"/>
            <a:ext cx="4904078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0" descr="https://i2.wp.com/rukodelielux.ru/wp-content/uploads/2018/01/kosmonavt-10-768x537.jpg"/>
          <p:cNvPicPr>
            <a:picLocks noChangeAspect="1" noChangeArrowheads="1"/>
          </p:cNvPicPr>
          <p:nvPr/>
        </p:nvPicPr>
        <p:blipFill>
          <a:blip r:embed="rId4" cstate="print"/>
          <a:srcRect l="22223" r="17460"/>
          <a:stretch>
            <a:fillRect/>
          </a:stretch>
        </p:blipFill>
        <p:spPr bwMode="auto">
          <a:xfrm>
            <a:off x="1071538" y="3214686"/>
            <a:ext cx="2714644" cy="3146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ienceblog.ru/wp-content/uploads/m45wf_hallas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 descr="https://i1.wp.com/rukodelielux.ru/wp-content/uploads/2018/01/kosmonavt-8-768x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28"/>
            <a:ext cx="7315200" cy="5114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ienceblog.ru/wp-content/uploads/m45wf_hallas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6" name="AutoShape 2" descr="https://moy-karapuzik.ru/wp-content/uploads/2016/11/kak-slepit-kosmonavta-iz-plastilina_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42852"/>
            <a:ext cx="6715156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III. Заключительная часть.</a:t>
            </a:r>
            <a:endParaRPr lang="ru-RU" sz="16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Организация окончания работы.</a:t>
            </a:r>
            <a:endParaRPr lang="ru-RU" sz="16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Обыгрывание полета космонавтов в космос </a:t>
            </a: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(на старт, внимание, пуск)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 Космонавты полетели в космос. Можно совместно доработать композицию различными предметами.( ракета, планеты.)</a:t>
            </a:r>
            <a:endParaRPr lang="ru-RU" sz="16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Похвала детей обязательна –стимулирует детей к новой деятельности, повышает самооценку.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Замените слова «не так», «не правильно»- «давай еще раз попробуем», «</a:t>
            </a:r>
            <a:r>
              <a:rPr lang="ru-RU" sz="1600" b="1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посмотр,и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а если сделать вот так, будет </a:t>
            </a:r>
            <a:r>
              <a:rPr lang="ru-RU" sz="1600" b="1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реалестичнее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», и т.д.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Уточните у детей чем мы сегодня занимались?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Человека какой профессии мы лепили? 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Для чего мы его создавали, каким способом?</a:t>
            </a:r>
            <a:endParaRPr lang="ru-RU" sz="16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ienceblog.ru/wp-content/uploads/m45wf_hallas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6" name="AutoShape 2" descr="https://moy-karapuzik.ru/wp-content/uploads/2016/11/kak-slepit-kosmonavta-iz-plastilina_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500174"/>
            <a:ext cx="64294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Он – пример для всех ребят, его зовут героем.</a:t>
            </a:r>
            <a:endParaRPr lang="ru-RU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Гордо носит космонавт звание такое.</a:t>
            </a:r>
            <a:endParaRPr lang="ru-RU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Чтобы космонавтом стать, надо </a:t>
            </a:r>
            <a:r>
              <a:rPr lang="ru-RU" sz="2000" b="1" u="sng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потрудиться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u-RU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День с зарядки начинать, хорошо учиться.</a:t>
            </a:r>
            <a:endParaRPr lang="ru-RU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Очень много предстоит испытаний разных.</a:t>
            </a:r>
            <a:endParaRPr lang="ru-RU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Тот, кто в космос полетит, их пройти обязан.</a:t>
            </a:r>
            <a:endParaRPr lang="ru-RU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Он профессии любой должен знать секреты –</a:t>
            </a:r>
            <a:endParaRPr lang="ru-RU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Ведь на высоте такой не спросить совета.</a:t>
            </a:r>
            <a:endParaRPr lang="ru-RU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Летчик, доктор, астроном, инженер, фотограф,</a:t>
            </a:r>
            <a:endParaRPr lang="ru-RU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садовник он притом, а еще картограф.</a:t>
            </a:r>
            <a:endParaRPr lang="ru-RU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Точно он изобразит горы, реки, сопки.</a:t>
            </a:r>
            <a:endParaRPr lang="ru-RU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Рыбакам определит, где плывут селедки.</a:t>
            </a:r>
            <a:endParaRPr lang="ru-RU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Мы привет ему пошлем, пусть его </a:t>
            </a:r>
            <a:r>
              <a:rPr lang="ru-RU" sz="2000" b="1" u="sng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согреет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u-RU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«На Земле тебя все ждем – прилетай скорее!»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357166"/>
            <a:ext cx="434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Занятие</a:t>
            </a:r>
            <a:r>
              <a:rPr lang="ru-RU" b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закончите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b="1" u="sng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стихотворением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u-RU" sz="16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ienceblog.ru/wp-content/uploads/m45wf_hallas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6" name="AutoShape 2" descr="https://moy-karapuzik.ru/wp-content/uploads/2016/11/kak-slepit-kosmonavta-iz-plastilina_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71736" y="2500306"/>
            <a:ext cx="3600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Спасибо за внимание!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ienceblog.ru/wp-content/uploads/m45wf_hallas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42844" y="214290"/>
            <a:ext cx="884511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Предварительная работа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беседа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 предстоящем празднике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Дне космонавтики; рассказ о первых космонавтах,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изобрел ракету, кто первый полетел в космос, рассматривание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иллюстраций на тему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«Космос»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чтение стихотворений.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Материал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пластилин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(масса для лепки, соленое тесто)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стеки, дощечка.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3" descr="https://brauberg.com/goods/103353/29d853f54f347d8657347f39e5a87fd0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714620"/>
            <a:ext cx="3714776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ienceblog.ru/wp-content/uploads/m45wf_hallas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86116" y="214290"/>
            <a:ext cx="1891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Ход занятия:</a:t>
            </a:r>
            <a:endParaRPr lang="ru-R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357298"/>
            <a:ext cx="925824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u="sng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тгадайте загадку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Океан бездонный, океан бескрайний,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Безвоздушный, темный и необычайный,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нем живут Вселенные, звезды и кометы,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Есть и обитаемые, может быть, планеты.(Космос) 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ienceblog.ru/wp-content/uploads/m45wf_hallas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ienceblog.ru/wp-content/uploads/m45wf_hallas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411264" y="1071546"/>
            <a:ext cx="5581144" cy="369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Еще одна загадка.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корабле воздушном,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Космическом, послушном,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Мы, обгоняя ветер,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Несемся на … 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(Ракете)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ienceblog.ru/wp-content/uploads/m45wf_hallas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2" name="Picture 4" descr="https://laboratory-direct.com/7567575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2"/>
            <a:ext cx="8733617" cy="619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ienceblog.ru/wp-content/uploads/m45wf_hallas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00034" y="571480"/>
            <a:ext cx="809888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Куда можно полететь на ракете? 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(В космос)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не летчик, не пилот,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ведет не самолет,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огромную ракету,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Дети, кто, скажите, это? 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(Космонавт)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Планета голубая,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Любимая, родная,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Она твоя, она моя,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 называется… 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(Ответ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Земля)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ienceblog.ru/wp-content/uploads/m45wf_hallas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18" name="AutoShape 14" descr="https://www.clipartmax.com/png/full/294-2940010_astronaut-space-suit-outer-space-stock-photography-%E0%B8%95%E0%B8%B1%E0%B8%A7-%E0%B8%81%E0%B8%B2%E0%B8%A3%E0%B9%8C%E0%B8%95%E0%B8%B9%E0%B8%99-%E0%B8%AD%E0%B8%B2%E0%B8%8A%E0%B8%B5%E0%B8%9E-%E0%B8%99%E0%B8%B1%E0%B8%81%E0%B8%9A%E0%B8%B4%E0%B8%9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0" name="AutoShape 16" descr="https://www.clipartmax.com/png/full/294-2940010_astronaut-space-suit-outer-space-stock-photography-%E0%B8%95%E0%B8%B1%E0%B8%A7-%E0%B8%81%E0%B8%B2%E0%B8%A3%E0%B9%8C%E0%B8%95%E0%B8%B9%E0%B8%99-%E0%B8%AD%E0%B8%B2%E0%B8%8A%E0%B8%B5%E0%B8%9E-%E0%B8%99%E0%B8%B1%E0%B8%81%E0%B8%9A%E0%B8%B4%E0%B8%9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22" name="Picture 18" descr="https://profile.ru/wp-content/uploads/2019/02/shutterstock_360211214-min-e15494360597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857232"/>
            <a:ext cx="8139078" cy="4614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240</Words>
  <Application>Microsoft Office PowerPoint</Application>
  <PresentationFormat>Экран (4:3)</PresentationFormat>
  <Paragraphs>147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Юрий</cp:lastModifiedBy>
  <cp:revision>12</cp:revision>
  <dcterms:created xsi:type="dcterms:W3CDTF">2020-04-12T13:32:44Z</dcterms:created>
  <dcterms:modified xsi:type="dcterms:W3CDTF">2020-04-13T11:41:11Z</dcterms:modified>
</cp:coreProperties>
</file>