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0" r:id="rId3"/>
    <p:sldId id="281" r:id="rId4"/>
    <p:sldId id="258" r:id="rId5"/>
    <p:sldId id="259" r:id="rId6"/>
    <p:sldId id="260" r:id="rId7"/>
    <p:sldId id="282" r:id="rId8"/>
    <p:sldId id="277" r:id="rId9"/>
    <p:sldId id="276" r:id="rId10"/>
    <p:sldId id="283" r:id="rId11"/>
    <p:sldId id="262" r:id="rId12"/>
    <p:sldId id="278" r:id="rId13"/>
    <p:sldId id="264" r:id="rId14"/>
    <p:sldId id="265" r:id="rId15"/>
    <p:sldId id="266" r:id="rId16"/>
    <p:sldId id="284" r:id="rId17"/>
    <p:sldId id="285" r:id="rId18"/>
    <p:sldId id="287" r:id="rId19"/>
    <p:sldId id="268" r:id="rId20"/>
    <p:sldId id="269" r:id="rId21"/>
    <p:sldId id="288" r:id="rId22"/>
    <p:sldId id="286" r:id="rId23"/>
    <p:sldId id="270" r:id="rId24"/>
    <p:sldId id="272" r:id="rId25"/>
    <p:sldId id="273" r:id="rId26"/>
    <p:sldId id="274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99CCFF"/>
    <a:srgbClr val="99FF33"/>
    <a:srgbClr val="99FF99"/>
    <a:srgbClr val="33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2" autoAdjust="0"/>
    <p:restoredTop sz="94839" autoAdjust="0"/>
  </p:normalViewPr>
  <p:slideViewPr>
    <p:cSldViewPr>
      <p:cViewPr varScale="1">
        <p:scale>
          <a:sx n="77" d="100"/>
          <a:sy n="77" d="100"/>
        </p:scale>
        <p:origin x="-64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729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DF46F-0316-43F1-A3A1-7F8299012A67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FD55B-A92D-4FD2-AD02-24F820D479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20EF9-7C1C-478D-81E7-B3EB8157505A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8CD13-103E-4FA4-BF9B-9FFA90FCE0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4346F-CF6D-4666-AEFD-2EB8C9D7047B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146B0-03AC-4898-9983-5930F0E281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96480-A1E7-46FE-AED1-79267219409B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063BE-D9AA-40D1-BEFE-F4A3136681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72F26-DC53-476D-B7BC-8E9E50F128E2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51BDE-DF33-454A-AB91-E6A833D6E1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5CFF7-B931-4C5E-AD2F-3B3BEB9BAFF5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B9520-E007-41F9-9E05-008F73D126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D6794-B456-4F6A-A531-90F037567B8A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C1B23-A730-4B0F-9FED-74B705D563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BC24F-D789-4D63-90EE-FED4E24CC402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41D0F-DBEE-451F-AEE2-B5D5D17BEB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22465-672C-4BDE-8357-7CCCFF02D22C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66C98-9350-4313-8809-AA416E7799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F2D22-C14E-4E51-9CF2-F4EABF18A433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FF9A5-E974-43FC-A77C-D61478F6CD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7A9A6-50DF-451A-8E3F-4A2C5278336F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528A1-AC43-4132-A757-656A6BCA14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83F64B-0B97-4498-891F-82E9DC8E2C31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B84244-BA02-4358-964E-7425457316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ds1atsh.schoolrm.ru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360362"/>
          </a:xfrm>
        </p:spPr>
        <p:txBody>
          <a:bodyPr/>
          <a:lstStyle/>
          <a:p>
            <a:r>
              <a:rPr lang="ru-RU" sz="2800" smtClean="0">
                <a:solidFill>
                  <a:schemeClr val="folHlink"/>
                </a:solidFill>
                <a:latin typeface="Times New Roman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13314" name="Rectangle 3"/>
          <p:cNvSpPr>
            <a:spLocks noGrp="1"/>
          </p:cNvSpPr>
          <p:nvPr>
            <p:ph type="body" idx="1"/>
          </p:nvPr>
        </p:nvSpPr>
        <p:spPr>
          <a:xfrm flipH="1">
            <a:off x="8686800" y="5734050"/>
            <a:ext cx="69850" cy="392113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endParaRPr lang="ru-RU" sz="2400" smtClean="0"/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4048125" y="1720850"/>
            <a:ext cx="463391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                      </a:t>
            </a:r>
            <a:r>
              <a:rPr lang="ru-RU">
                <a:solidFill>
                  <a:schemeClr val="folHlink"/>
                </a:solidFill>
                <a:latin typeface="Times New Roman" pitchFamily="18" charset="0"/>
              </a:rPr>
              <a:t>Портфолио</a:t>
            </a:r>
          </a:p>
          <a:p>
            <a:endParaRPr lang="ru-RU">
              <a:solidFill>
                <a:schemeClr val="folHlink"/>
              </a:solidFill>
              <a:latin typeface="Times New Roman" pitchFamily="18" charset="0"/>
            </a:endParaRPr>
          </a:p>
          <a:p>
            <a:r>
              <a:rPr lang="ru-RU">
                <a:solidFill>
                  <a:schemeClr val="folHlink"/>
                </a:solidFill>
                <a:latin typeface="Times New Roman" pitchFamily="18" charset="0"/>
              </a:rPr>
              <a:t>     Степкиной Евгении Станиславовны </a:t>
            </a:r>
          </a:p>
          <a:p>
            <a:r>
              <a:rPr lang="ru-RU">
                <a:solidFill>
                  <a:schemeClr val="folHlink"/>
                </a:solidFill>
                <a:latin typeface="Times New Roman" pitchFamily="18" charset="0"/>
              </a:rPr>
              <a:t>Инструктора по физической культуре </a:t>
            </a:r>
          </a:p>
          <a:p>
            <a:r>
              <a:rPr lang="ru-RU">
                <a:solidFill>
                  <a:schemeClr val="folHlink"/>
                </a:solidFill>
                <a:latin typeface="Times New Roman" pitchFamily="18" charset="0"/>
              </a:rPr>
              <a:t>МАДОУ «Атяшевский Детский сад №1»</a:t>
            </a:r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971550" y="4149725"/>
            <a:ext cx="7416800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folHlink"/>
                </a:solidFill>
              </a:rPr>
              <a:t>Дата рождения: 08.12.1971 год.</a:t>
            </a:r>
          </a:p>
          <a:p>
            <a:r>
              <a:rPr lang="ru-RU">
                <a:solidFill>
                  <a:schemeClr val="folHlink"/>
                </a:solidFill>
              </a:rPr>
              <a:t>Образование: Средне - специальное,  Алатырское педагогическое училище Мин Он и ВШ Чувашской Республики, специальность: дошкольное образование (воспитатель дошкольного образовательного учреждения)</a:t>
            </a:r>
          </a:p>
          <a:p>
            <a:r>
              <a:rPr lang="ru-RU">
                <a:solidFill>
                  <a:schemeClr val="folHlink"/>
                </a:solidFill>
              </a:rPr>
              <a:t>Педагогический стаж: 14 лет.</a:t>
            </a:r>
          </a:p>
          <a:p>
            <a:r>
              <a:rPr lang="ru-RU">
                <a:solidFill>
                  <a:schemeClr val="folHlink"/>
                </a:solidFill>
              </a:rPr>
              <a:t>Стаж работы в данном учреждение: 27 лет.</a:t>
            </a:r>
          </a:p>
          <a:p>
            <a:r>
              <a:rPr lang="ru-RU">
                <a:solidFill>
                  <a:schemeClr val="folHlink"/>
                </a:solidFill>
              </a:rPr>
              <a:t>Квалификационная категория – первая </a:t>
            </a:r>
          </a:p>
          <a:p>
            <a:r>
              <a:rPr lang="ru-RU">
                <a:solidFill>
                  <a:schemeClr val="folHlink"/>
                </a:solidFill>
              </a:rPr>
              <a:t>Дата последней аттестации: 22.12.2015 год.</a:t>
            </a:r>
            <a:r>
              <a:rPr lang="ru-RU"/>
              <a:t> </a:t>
            </a:r>
          </a:p>
        </p:txBody>
      </p:sp>
      <p:pic>
        <p:nvPicPr>
          <p:cNvPr id="13317" name="Picture 7" descr="IMG_82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836613"/>
            <a:ext cx="2322512" cy="3095625"/>
          </a:xfrm>
          <a:prstGeom prst="rect">
            <a:avLst/>
          </a:prstGeom>
          <a:noFill/>
          <a:ln w="76200">
            <a:solidFill>
              <a:srgbClr val="800080"/>
            </a:solidFill>
            <a:prstDash val="sysDot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2530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1" name="Picture 4" descr="г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5588"/>
            <a:ext cx="4491038" cy="634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2" descr="J:\Аттестация 2019\для атест\Грамота Кузнецова Даша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3738" y="236538"/>
            <a:ext cx="4640262" cy="63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3554" name="Содержимое 2"/>
          <p:cNvSpPr>
            <a:spLocks noGrp="1"/>
          </p:cNvSpPr>
          <p:nvPr>
            <p:ph idx="1"/>
          </p:nvPr>
        </p:nvSpPr>
        <p:spPr>
          <a:xfrm>
            <a:off x="457200" y="260350"/>
            <a:ext cx="8229600" cy="584041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ru-RU" sz="2000" b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5. Наличие  публикаций</a:t>
            </a:r>
          </a:p>
        </p:txBody>
      </p:sp>
      <p:pic>
        <p:nvPicPr>
          <p:cNvPr id="23555" name="Picture 4" descr="Публикации Степкина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692150"/>
            <a:ext cx="456565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5" descr="Публикации Степкина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6138" y="692150"/>
            <a:ext cx="4481512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4578" name="Picture 2" descr="J:\Аттестация 2019\для атест\сертификат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333375"/>
            <a:ext cx="4392613" cy="6205538"/>
          </a:xfrm>
        </p:spPr>
      </p:pic>
      <p:pic>
        <p:nvPicPr>
          <p:cNvPr id="24579" name="Picture 3" descr="J:\Аттестация 2019\для атест\ff18df3d76a6af0_2169.38773c2632_g-midd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404813"/>
            <a:ext cx="4648200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5602" name="Содержимое 2"/>
          <p:cNvSpPr>
            <a:spLocks noGrp="1"/>
          </p:cNvSpPr>
          <p:nvPr>
            <p:ph idx="1"/>
          </p:nvPr>
        </p:nvSpPr>
        <p:spPr>
          <a:xfrm>
            <a:off x="457200" y="333375"/>
            <a:ext cx="8229600" cy="576897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000" b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7.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  <p:pic>
        <p:nvPicPr>
          <p:cNvPr id="25603" name="Picture 4" descr="Справка56 Степки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1341438"/>
            <a:ext cx="4824412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6626" name="Содержимое 2"/>
          <p:cNvSpPr>
            <a:spLocks noGrp="1"/>
          </p:cNvSpPr>
          <p:nvPr>
            <p:ph idx="1"/>
          </p:nvPr>
        </p:nvSpPr>
        <p:spPr>
          <a:xfrm>
            <a:off x="457200" y="214313"/>
            <a:ext cx="8229600" cy="59118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000" b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8. Проведение, мастер-классов, открытых занятий, мероприятий (очно)</a:t>
            </a:r>
          </a:p>
        </p:txBody>
      </p:sp>
      <p:pic>
        <p:nvPicPr>
          <p:cNvPr id="26627" name="Picture 4" descr="Мастер классы степкина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908050"/>
            <a:ext cx="4321175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 descr="мастер классы Степкина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908050"/>
            <a:ext cx="4238625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7650" name="Содержимое 2"/>
          <p:cNvSpPr>
            <a:spLocks noGrp="1"/>
          </p:cNvSpPr>
          <p:nvPr>
            <p:ph idx="1"/>
          </p:nvPr>
        </p:nvSpPr>
        <p:spPr>
          <a:xfrm>
            <a:off x="457200" y="333375"/>
            <a:ext cx="8229600" cy="576897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000" b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конкурсов.</a:t>
            </a:r>
          </a:p>
        </p:txBody>
      </p:sp>
      <p:pic>
        <p:nvPicPr>
          <p:cNvPr id="27651" name="Picture 4" descr="Педагогическая Активность Степки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338" y="1196975"/>
            <a:ext cx="4411662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 descr="Пед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6163" y="1196975"/>
            <a:ext cx="4060825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867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8675" name="Picture 4" descr="5QBDfJf4pf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1013"/>
            <a:ext cx="4308475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 descr="Page_0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692150"/>
            <a:ext cx="4425950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699" name="Picture 4" descr="AF1L7xjBr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738" y="493713"/>
            <a:ext cx="8010525" cy="58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3" name="Picture 4" descr="Сертификат образование для всех Степкина 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71438"/>
            <a:ext cx="4879975" cy="671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1746" name="Содержимое 2"/>
          <p:cNvSpPr>
            <a:spLocks noGrp="1"/>
          </p:cNvSpPr>
          <p:nvPr>
            <p:ph idx="1"/>
          </p:nvPr>
        </p:nvSpPr>
        <p:spPr>
          <a:xfrm>
            <a:off x="457200" y="188913"/>
            <a:ext cx="8229600" cy="59118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ru-RU" sz="2000" b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11. Наставничество</a:t>
            </a: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1747" name="Picture 4" descr="Наставничество Стекина для ате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0713"/>
            <a:ext cx="4681538" cy="606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 descr="женяяяяяяяяяяяяяяяяяяяяяяяяяяяяяяя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8375" y="620713"/>
            <a:ext cx="4365625" cy="6048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433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4339" name="Picture 4" descr="Характеристиа представление атес Степкина 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7975"/>
            <a:ext cx="4537075" cy="624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6" descr="Харак Степкина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14325"/>
            <a:ext cx="4529138" cy="622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2770" name="Содержимое 2"/>
          <p:cNvSpPr>
            <a:spLocks noGrp="1"/>
          </p:cNvSpPr>
          <p:nvPr>
            <p:ph idx="1"/>
          </p:nvPr>
        </p:nvSpPr>
        <p:spPr>
          <a:xfrm>
            <a:off x="457200" y="188913"/>
            <a:ext cx="8229600" cy="59118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000" b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12. Результаты участия в инновационной (экспериментальной) деятельности</a:t>
            </a:r>
          </a:p>
        </p:txBody>
      </p:sp>
      <p:pic>
        <p:nvPicPr>
          <p:cNvPr id="32771" name="Picture 4" descr="Справка Инновация Стекина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908050"/>
            <a:ext cx="4146550" cy="570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5" descr="Приказ иновации Степкина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836613"/>
            <a:ext cx="4252913" cy="584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>
          <a:xfrm>
            <a:off x="457200" y="1628775"/>
            <a:ext cx="8229600" cy="4525963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8916" name="Picture 4" descr="женяяяяяяяяяяяяяяяяяяяяяяя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476250"/>
            <a:ext cx="4235450" cy="5903913"/>
          </a:xfrm>
          <a:prstGeom prst="rect">
            <a:avLst/>
          </a:prstGeom>
          <a:noFill/>
        </p:spPr>
      </p:pic>
      <p:pic>
        <p:nvPicPr>
          <p:cNvPr id="38917" name="Picture 5" descr="яяяяяяяяяяяяяяя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175" y="476250"/>
            <a:ext cx="4441825" cy="59039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3795" name="Picture 4" descr="Куй горо Степки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496888"/>
            <a:ext cx="8064500" cy="586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4818" name="Содержимое 2"/>
          <p:cNvSpPr>
            <a:spLocks noGrp="1"/>
          </p:cNvSpPr>
          <p:nvPr>
            <p:ph idx="1"/>
          </p:nvPr>
        </p:nvSpPr>
        <p:spPr>
          <a:xfrm>
            <a:off x="457200" y="188913"/>
            <a:ext cx="8229600" cy="59118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000" b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13. Степень осуществления просветительской функции</a:t>
            </a:r>
          </a:p>
        </p:txBody>
      </p:sp>
      <p:pic>
        <p:nvPicPr>
          <p:cNvPr id="34819" name="Picture 5" descr="Степкина 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0925" y="647700"/>
            <a:ext cx="4271963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5842" name="Содержимое 2"/>
          <p:cNvSpPr>
            <a:spLocks noGrp="1"/>
          </p:cNvSpPr>
          <p:nvPr>
            <p:ph idx="1"/>
          </p:nvPr>
        </p:nvSpPr>
        <p:spPr>
          <a:xfrm>
            <a:off x="457200" y="214313"/>
            <a:ext cx="8229600" cy="59118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ru-RU" sz="2000" b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15. Награды и поощрения</a:t>
            </a:r>
          </a:p>
        </p:txBody>
      </p:sp>
      <p:pic>
        <p:nvPicPr>
          <p:cNvPr id="35843" name="Picture 4" descr="Награды Степкина Для Атес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720725"/>
            <a:ext cx="4678363" cy="613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6866" name="Содержимое 2"/>
          <p:cNvSpPr>
            <a:spLocks noGrp="1"/>
          </p:cNvSpPr>
          <p:nvPr>
            <p:ph idx="1"/>
          </p:nvPr>
        </p:nvSpPr>
        <p:spPr>
          <a:xfrm>
            <a:off x="6929438" y="3929063"/>
            <a:ext cx="1757362" cy="21971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6867" name="Picture 3" descr="G:\для атест\Благ.письмо Степкина Е.С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225" y="333375"/>
            <a:ext cx="4430713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2" descr="G:\для атест\Поч. грамота Степкина Е.С 2019г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5338" y="333375"/>
            <a:ext cx="4430712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7890" name="Picture 3" descr="Грамота Явкина Степкина 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25" y="0"/>
            <a:ext cx="498475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solidFill>
                  <a:schemeClr val="folHlink"/>
                </a:solidFill>
                <a:latin typeface="Times New Roman" pitchFamily="18" charset="0"/>
              </a:rPr>
              <a:t>Обобщение педагогического опыта</a:t>
            </a:r>
          </a:p>
        </p:txBody>
      </p:sp>
      <p:sp>
        <p:nvSpPr>
          <p:cNvPr id="15362" name="Rectangle 3"/>
          <p:cNvSpPr>
            <a:spLocks noGrp="1"/>
          </p:cNvSpPr>
          <p:nvPr>
            <p:ph type="body" idx="1"/>
          </p:nvPr>
        </p:nvSpPr>
        <p:spPr>
          <a:xfrm>
            <a:off x="468313" y="1412875"/>
            <a:ext cx="8218487" cy="1728788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800" b="1" smtClean="0">
                <a:solidFill>
                  <a:schemeClr val="folHlink"/>
                </a:solidFill>
                <a:latin typeface="Times New Roman" pitchFamily="18" charset="0"/>
              </a:rPr>
              <a:t>«Двигательная активность-основа физического развития детей дошкольного возраста»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68313" y="3568700"/>
            <a:ext cx="3598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0">
                <a:hlinkClick r:id="rId2"/>
              </a:rPr>
              <a:t>http://ds1atsh.schoolrm.ru</a:t>
            </a:r>
            <a:endParaRPr lang="ru-RU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z="2000" smtClean="0"/>
          </a:p>
        </p:txBody>
      </p:sp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457200" y="214313"/>
            <a:ext cx="8229600" cy="59118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2000" b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1. Формы организации физкультурных занятий</a:t>
            </a:r>
          </a:p>
        </p:txBody>
      </p:sp>
      <p:pic>
        <p:nvPicPr>
          <p:cNvPr id="16387" name="Picture 4" descr="Стравка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576263"/>
            <a:ext cx="4824413" cy="628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7410" name="Содержимое 2"/>
          <p:cNvSpPr>
            <a:spLocks noGrp="1"/>
          </p:cNvSpPr>
          <p:nvPr>
            <p:ph idx="1"/>
          </p:nvPr>
        </p:nvSpPr>
        <p:spPr>
          <a:xfrm>
            <a:off x="457200" y="188913"/>
            <a:ext cx="8229600" cy="59118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2000" b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2. Результаты анализа текущей документации</a:t>
            </a:r>
          </a:p>
        </p:txBody>
      </p:sp>
      <p:pic>
        <p:nvPicPr>
          <p:cNvPr id="17411" name="Picture 4" descr="Справка о документации Степки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549275"/>
            <a:ext cx="4889500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8434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598328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000" b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3. Эффективность организации и проведения мероприятий               оздоровительного характера</a:t>
            </a:r>
          </a:p>
        </p:txBody>
      </p:sp>
      <p:pic>
        <p:nvPicPr>
          <p:cNvPr id="18435" name="Picture 4" descr="Справка оздоровит Степкина 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63" y="692150"/>
            <a:ext cx="4376737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 descr="Справка оздоровит Степкина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4388" y="692150"/>
            <a:ext cx="4376737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2000" b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в: - конкурсах; -выставках; -турнирах; -соревнованиях; акциях; другое.</a:t>
            </a:r>
            <a:br>
              <a:rPr lang="ru-RU" sz="2000" b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smtClean="0">
              <a:solidFill>
                <a:schemeClr val="fol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J:\Аттестация 2019\для атест\Мероприятия 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787900" y="1052513"/>
            <a:ext cx="4216400" cy="5805487"/>
          </a:xfrm>
        </p:spPr>
      </p:pic>
      <p:pic>
        <p:nvPicPr>
          <p:cNvPr id="19459" name="Picture 4" descr="Справка Степкина 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625" y="1009650"/>
            <a:ext cx="4397375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2" name="Picture 2" descr="J:\Аттестация 2019\для атест\футбол глазами дете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7488"/>
            <a:ext cx="4592638" cy="642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 descr="Рисунок (1226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75" y="250825"/>
            <a:ext cx="4619625" cy="635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1506" name="Picture 3" descr="J:\Аттестация 2019\для атест\Грамота Тютнев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280988"/>
            <a:ext cx="4572000" cy="629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155</Words>
  <Application>Microsoft Office PowerPoint</Application>
  <PresentationFormat>Экран (4:3)</PresentationFormat>
  <Paragraphs>27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Тема Office</vt:lpstr>
      <vt:lpstr>Министерство образования Республики Мордовия</vt:lpstr>
      <vt:lpstr>Слайд 2</vt:lpstr>
      <vt:lpstr>Обобщение педагогического опыта</vt:lpstr>
      <vt:lpstr>Слайд 4</vt:lpstr>
      <vt:lpstr>Слайд 5</vt:lpstr>
      <vt:lpstr>Слайд 6</vt:lpstr>
      <vt:lpstr>4. Результаты участия воспитанников в: - конкурсах; -выставках; -турнирах; -соревнованиях; акциях; другое. 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                                                                                                         Портфолио                                       Степкина Евгения Станиславовна    инструктор по физической культуре МАДОУ «Атяшевский детский сад  №1»                           </dc:title>
  <dc:creator>Девчата</dc:creator>
  <cp:lastModifiedBy>User</cp:lastModifiedBy>
  <cp:revision>22</cp:revision>
  <dcterms:created xsi:type="dcterms:W3CDTF">2020-09-12T10:06:45Z</dcterms:created>
  <dcterms:modified xsi:type="dcterms:W3CDTF">2020-11-23T09:20:31Z</dcterms:modified>
</cp:coreProperties>
</file>