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9" r:id="rId2"/>
    <p:sldId id="300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95" r:id="rId18"/>
    <p:sldId id="274" r:id="rId19"/>
    <p:sldId id="275" r:id="rId20"/>
    <p:sldId id="276" r:id="rId21"/>
    <p:sldId id="278" r:id="rId22"/>
    <p:sldId id="279" r:id="rId23"/>
    <p:sldId id="282" r:id="rId24"/>
    <p:sldId id="284" r:id="rId25"/>
    <p:sldId id="289" r:id="rId26"/>
    <p:sldId id="294" r:id="rId27"/>
    <p:sldId id="296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0" autoAdjust="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368" y="-8623"/>
            <a:ext cx="9057087" cy="6768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95736" y="1556792"/>
            <a:ext cx="46622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i="1" dirty="0">
                <a:solidFill>
                  <a:srgbClr val="9BBB5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Дидактические игры и упражнения по лексической теме: «Весна</a:t>
            </a:r>
            <a:r>
              <a:rPr lang="ru-RU" sz="3600" b="1" i="1" dirty="0" smtClean="0">
                <a:solidFill>
                  <a:srgbClr val="9BBB5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endParaRPr lang="ru-RU" sz="3600" b="1" i="1" dirty="0">
              <a:solidFill>
                <a:srgbClr val="9BBB59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176" y="4509120"/>
            <a:ext cx="421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63688" y="10527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132" y="565374"/>
            <a:ext cx="5780087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5162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Деревья стоят зеленые!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554" name="Picture 2" descr="C:\Users\1\Desktop\summer_greens_field_road_sky_lonely_tree_ultra_3840x2160_hd-wallpaper-3788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785794"/>
            <a:ext cx="8715436" cy="57998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8586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Весной расцветает много красивых цветов!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2" name="Picture 4" descr="https://img-fotki.yandex.ru/get/4122/107301928.7a/0_ac4c6_d65cd6fa_XXL.jpe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196752"/>
            <a:ext cx="8280920" cy="555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Прилетели птицы из теплых стран!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 descr="C:\Users\1\Desktop\utki_nebo_polet_pticy_staya_oblaka_2560x1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785770"/>
            <a:ext cx="8501122" cy="60722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Весной птицы вьют гнезда и откладывают яйца!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 descr="C:\Users\1\Desktop\569a11335ff2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214422"/>
            <a:ext cx="8215370" cy="5357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Весной у многих животных появляются детеныши!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C:\Users\1\Desktop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142984"/>
            <a:ext cx="4286312" cy="2857520"/>
          </a:xfrm>
          <a:prstGeom prst="rect">
            <a:avLst/>
          </a:prstGeom>
          <a:noFill/>
        </p:spPr>
      </p:pic>
      <p:pic>
        <p:nvPicPr>
          <p:cNvPr id="27651" name="Picture 3" descr="C:\Users\1\Desktop\a03c942454a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1435" y="1142985"/>
            <a:ext cx="4342565" cy="2857520"/>
          </a:xfrm>
          <a:prstGeom prst="rect">
            <a:avLst/>
          </a:prstGeom>
          <a:noFill/>
        </p:spPr>
      </p:pic>
      <p:pic>
        <p:nvPicPr>
          <p:cNvPr id="27652" name="Picture 4" descr="C:\Users\1\Desktop\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071942"/>
            <a:ext cx="4286280" cy="2786058"/>
          </a:xfrm>
          <a:prstGeom prst="rect">
            <a:avLst/>
          </a:prstGeom>
          <a:noFill/>
        </p:spPr>
      </p:pic>
      <p:pic>
        <p:nvPicPr>
          <p:cNvPr id="27653" name="Picture 5" descr="C:\Users\1\Desktop\41909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4071942"/>
            <a:ext cx="4357686" cy="27860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\Desktop\55f1ef687d7a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157402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0"/>
            <a:ext cx="83288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 «Без чего не может быть весны?»</a:t>
            </a:r>
            <a:endParaRPr lang="ru-RU" sz="3600" b="1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1\Desktop\0005-004-Solnts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571480"/>
            <a:ext cx="2714644" cy="2000264"/>
          </a:xfrm>
          <a:prstGeom prst="rect">
            <a:avLst/>
          </a:prstGeom>
          <a:noFill/>
        </p:spPr>
      </p:pic>
      <p:pic>
        <p:nvPicPr>
          <p:cNvPr id="2052" name="Picture 4" descr="C:\Users\1\Desktop\13336975189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642918"/>
            <a:ext cx="2857520" cy="1944950"/>
          </a:xfrm>
          <a:prstGeom prst="rect">
            <a:avLst/>
          </a:prstGeom>
          <a:noFill/>
        </p:spPr>
      </p:pic>
      <p:pic>
        <p:nvPicPr>
          <p:cNvPr id="2054" name="Picture 6" descr="C:\Users\1\Desktop\13352117868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857232"/>
            <a:ext cx="2857520" cy="2071702"/>
          </a:xfrm>
          <a:prstGeom prst="rect">
            <a:avLst/>
          </a:prstGeom>
          <a:noFill/>
        </p:spPr>
      </p:pic>
      <p:pic>
        <p:nvPicPr>
          <p:cNvPr id="2055" name="Picture 7" descr="C:\Users\1\Desktop\klimawande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2714620"/>
            <a:ext cx="2714644" cy="2039440"/>
          </a:xfrm>
          <a:prstGeom prst="rect">
            <a:avLst/>
          </a:prstGeom>
          <a:noFill/>
        </p:spPr>
      </p:pic>
      <p:pic>
        <p:nvPicPr>
          <p:cNvPr id="2056" name="Picture 8" descr="C:\Users\1\Desktop\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02" y="3571876"/>
            <a:ext cx="2928958" cy="2143140"/>
          </a:xfrm>
          <a:prstGeom prst="rect">
            <a:avLst/>
          </a:prstGeom>
          <a:noFill/>
        </p:spPr>
      </p:pic>
      <p:pic>
        <p:nvPicPr>
          <p:cNvPr id="2057" name="Picture 9" descr="C:\Users\1\Desktop\130288205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72198" y="2643182"/>
            <a:ext cx="2786082" cy="1847691"/>
          </a:xfrm>
          <a:prstGeom prst="rect">
            <a:avLst/>
          </a:prstGeom>
          <a:noFill/>
        </p:spPr>
      </p:pic>
      <p:pic>
        <p:nvPicPr>
          <p:cNvPr id="2058" name="Picture 10" descr="C:\Users\1\Desktop\poslovicy_primety_i_pogovorki__1632572.jpe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4786322"/>
            <a:ext cx="2714644" cy="1857388"/>
          </a:xfrm>
          <a:prstGeom prst="rect">
            <a:avLst/>
          </a:prstGeom>
          <a:noFill/>
        </p:spPr>
      </p:pic>
      <p:pic>
        <p:nvPicPr>
          <p:cNvPr id="2059" name="Picture 11" descr="C:\Users\1\Desktop\120777633_3924376_1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72198" y="4572008"/>
            <a:ext cx="2857520" cy="20717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1\Desktop\157402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43042" y="214290"/>
            <a:ext cx="6162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 «С кем дружит весна?»</a:t>
            </a:r>
            <a:endParaRPr lang="ru-RU" sz="3600" b="1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1" name="Picture 3" descr="C:\Users\1\Desktop\christmas_snowman_holiday_wint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857232"/>
            <a:ext cx="2428892" cy="2363787"/>
          </a:xfrm>
          <a:prstGeom prst="rect">
            <a:avLst/>
          </a:prstGeom>
          <a:noFill/>
        </p:spPr>
      </p:pic>
      <p:pic>
        <p:nvPicPr>
          <p:cNvPr id="22532" name="Picture 4" descr="C:\Users\1\Desktop\2015111811010994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928670"/>
            <a:ext cx="2500331" cy="2286016"/>
          </a:xfrm>
          <a:prstGeom prst="rect">
            <a:avLst/>
          </a:prstGeom>
          <a:noFill/>
        </p:spPr>
      </p:pic>
      <p:pic>
        <p:nvPicPr>
          <p:cNvPr id="22533" name="Picture 5" descr="C:\Users\1\Desktop\107384620_svir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928670"/>
            <a:ext cx="3143272" cy="2285988"/>
          </a:xfrm>
          <a:prstGeom prst="rect">
            <a:avLst/>
          </a:prstGeom>
          <a:noFill/>
        </p:spPr>
      </p:pic>
      <p:pic>
        <p:nvPicPr>
          <p:cNvPr id="22534" name="Picture 6" descr="C:\Users\1\Desktop\18148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1" y="3429000"/>
            <a:ext cx="2928958" cy="3000396"/>
          </a:xfrm>
          <a:prstGeom prst="rect">
            <a:avLst/>
          </a:prstGeom>
          <a:noFill/>
        </p:spPr>
      </p:pic>
      <p:pic>
        <p:nvPicPr>
          <p:cNvPr id="22535" name="Picture 7" descr="C:\Users\1\Desktop\f956c5b7ee6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17" y="3500438"/>
            <a:ext cx="3071834" cy="3014675"/>
          </a:xfrm>
          <a:prstGeom prst="rect">
            <a:avLst/>
          </a:prstGeom>
          <a:noFill/>
        </p:spPr>
      </p:pic>
      <p:pic>
        <p:nvPicPr>
          <p:cNvPr id="22536" name="Picture 8" descr="C:\Users\1\Desktop\ILWM59tGY3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72198" y="3500438"/>
            <a:ext cx="2752755" cy="30003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esktop\157402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799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14546" y="0"/>
            <a:ext cx="5572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 «Подбери слово»</a:t>
            </a:r>
            <a:endParaRPr lang="ru-RU" sz="3600" b="1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Users\1\Desktop\tajbazi_jarko_svetit_solnishk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2500306"/>
            <a:ext cx="3071834" cy="2143140"/>
          </a:xfrm>
          <a:prstGeom prst="rect">
            <a:avLst/>
          </a:prstGeom>
          <a:noFill/>
        </p:spPr>
      </p:pic>
      <p:pic>
        <p:nvPicPr>
          <p:cNvPr id="4100" name="Picture 4" descr="C:\Users\1\Desktop\110067034_large_P10209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286256"/>
            <a:ext cx="3357587" cy="2238372"/>
          </a:xfrm>
          <a:prstGeom prst="rect">
            <a:avLst/>
          </a:prstGeom>
          <a:noFill/>
        </p:spPr>
      </p:pic>
      <p:pic>
        <p:nvPicPr>
          <p:cNvPr id="4101" name="Picture 5" descr="C:\Users\1\Desktop\18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500042"/>
            <a:ext cx="2928958" cy="2000264"/>
          </a:xfrm>
          <a:prstGeom prst="rect">
            <a:avLst/>
          </a:prstGeom>
          <a:noFill/>
        </p:spPr>
      </p:pic>
      <p:pic>
        <p:nvPicPr>
          <p:cNvPr id="4102" name="Picture 6" descr="C:\Users\1\Desktop\1429729125_vesna_foto-6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70" y="571480"/>
            <a:ext cx="3182960" cy="1928825"/>
          </a:xfrm>
          <a:prstGeom prst="rect">
            <a:avLst/>
          </a:prstGeom>
          <a:noFill/>
        </p:spPr>
      </p:pic>
      <p:pic>
        <p:nvPicPr>
          <p:cNvPr id="4103" name="Picture 7" descr="C:\Users\1\Desktop\0_58d12_6cf75431_X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0694" y="4286256"/>
            <a:ext cx="3408091" cy="22706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Desktop\157402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42844" y="0"/>
            <a:ext cx="8715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 «Подбери как можно больше слов- действий?»</a:t>
            </a:r>
            <a:endParaRPr lang="ru-RU" sz="3600" b="1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C:\Users\1\Desktop\d534c06c79372a97730c8af524aa9b8c_Generi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42918"/>
            <a:ext cx="2947449" cy="2500330"/>
          </a:xfrm>
          <a:prstGeom prst="rect">
            <a:avLst/>
          </a:prstGeom>
          <a:noFill/>
        </p:spPr>
      </p:pic>
      <p:pic>
        <p:nvPicPr>
          <p:cNvPr id="5124" name="Picture 4" descr="C:\Users\1\Desktop\nature_mac-os-x-mountain-lion-dp4-apple-systems-widescreen_05-2560x16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1142984"/>
            <a:ext cx="3143272" cy="2071702"/>
          </a:xfrm>
          <a:prstGeom prst="rect">
            <a:avLst/>
          </a:prstGeom>
          <a:noFill/>
        </p:spPr>
      </p:pic>
      <p:pic>
        <p:nvPicPr>
          <p:cNvPr id="5125" name="Picture 5" descr="C:\Users\1\Desktop\f26df1e6e99255f2a2231e5708cf7305_h-5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1857364"/>
            <a:ext cx="2399264" cy="2643206"/>
          </a:xfrm>
          <a:prstGeom prst="rect">
            <a:avLst/>
          </a:prstGeom>
          <a:noFill/>
        </p:spPr>
      </p:pic>
      <p:pic>
        <p:nvPicPr>
          <p:cNvPr id="5126" name="Picture 6" descr="C:\Users\1\Desktop\ott6u0WZXB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3429000"/>
            <a:ext cx="2786082" cy="3099095"/>
          </a:xfrm>
          <a:prstGeom prst="rect">
            <a:avLst/>
          </a:prstGeom>
          <a:noFill/>
        </p:spPr>
      </p:pic>
      <p:pic>
        <p:nvPicPr>
          <p:cNvPr id="5127" name="Picture 7" descr="C:\Users\1\Desktop\499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54" y="3429000"/>
            <a:ext cx="3143272" cy="30919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0" y="0"/>
            <a:ext cx="9144000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3066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\Desktop\157402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85720" y="0"/>
            <a:ext cx="8501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 «Подбери как можно больше слов-признаков»</a:t>
            </a:r>
            <a:endParaRPr lang="ru-RU" sz="3600" b="1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C:\Users\1\Desktop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214422"/>
            <a:ext cx="4143404" cy="2571768"/>
          </a:xfrm>
          <a:prstGeom prst="rect">
            <a:avLst/>
          </a:prstGeom>
          <a:noFill/>
        </p:spPr>
      </p:pic>
      <p:pic>
        <p:nvPicPr>
          <p:cNvPr id="6148" name="Picture 4" descr="C:\Users\1\Desktop\pogoda_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285860"/>
            <a:ext cx="4117980" cy="2500330"/>
          </a:xfrm>
          <a:prstGeom prst="rect">
            <a:avLst/>
          </a:prstGeom>
          <a:noFill/>
        </p:spPr>
      </p:pic>
      <p:pic>
        <p:nvPicPr>
          <p:cNvPr id="6149" name="Picture 5" descr="C:\Users\1\Desktop\278931__spring-sky-leaves_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929066"/>
            <a:ext cx="4071966" cy="2633648"/>
          </a:xfrm>
          <a:prstGeom prst="rect">
            <a:avLst/>
          </a:prstGeom>
          <a:noFill/>
        </p:spPr>
      </p:pic>
      <p:pic>
        <p:nvPicPr>
          <p:cNvPr id="6150" name="Picture 6" descr="C:\Users\1\Desktop\34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3929066"/>
            <a:ext cx="4071966" cy="26955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1\Desktop\157402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357422" y="214290"/>
            <a:ext cx="4416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 «Один - много»</a:t>
            </a:r>
            <a:endParaRPr lang="ru-RU" sz="3600" b="1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 descr="C:\Users\1\Desktop\fonstola.ru-524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785794"/>
            <a:ext cx="4857785" cy="3071834"/>
          </a:xfrm>
          <a:prstGeom prst="rect">
            <a:avLst/>
          </a:prstGeom>
          <a:noFill/>
        </p:spPr>
      </p:pic>
      <p:pic>
        <p:nvPicPr>
          <p:cNvPr id="8196" name="Picture 4" descr="C:\Users\1\Desktop\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857232"/>
            <a:ext cx="3143272" cy="3000396"/>
          </a:xfrm>
          <a:prstGeom prst="rect">
            <a:avLst/>
          </a:prstGeom>
          <a:noFill/>
        </p:spPr>
      </p:pic>
      <p:pic>
        <p:nvPicPr>
          <p:cNvPr id="8197" name="Picture 5" descr="C:\Users\1\Desktop\i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4071942"/>
            <a:ext cx="4572032" cy="2476503"/>
          </a:xfrm>
          <a:prstGeom prst="rect">
            <a:avLst/>
          </a:prstGeom>
          <a:noFill/>
        </p:spPr>
      </p:pic>
      <p:pic>
        <p:nvPicPr>
          <p:cNvPr id="8198" name="Picture 6" descr="C:\Users\1\Desktop\i (2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066" y="4071942"/>
            <a:ext cx="3757609" cy="24858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1\Desktop\157402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43108" y="214290"/>
            <a:ext cx="4877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 «Назови ласково»</a:t>
            </a:r>
            <a:endParaRPr lang="ru-RU" sz="3600" b="1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 descr="C:\Users\1\Desktop\27301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857232"/>
            <a:ext cx="2714644" cy="2714643"/>
          </a:xfrm>
          <a:prstGeom prst="rect">
            <a:avLst/>
          </a:prstGeom>
          <a:noFill/>
        </p:spPr>
      </p:pic>
      <p:pic>
        <p:nvPicPr>
          <p:cNvPr id="9220" name="Picture 4" descr="C:\Users\1\Desktop\s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3" y="857233"/>
            <a:ext cx="2928958" cy="2428892"/>
          </a:xfrm>
          <a:prstGeom prst="rect">
            <a:avLst/>
          </a:prstGeom>
          <a:noFill/>
        </p:spPr>
      </p:pic>
      <p:pic>
        <p:nvPicPr>
          <p:cNvPr id="9221" name="Picture 5" descr="C:\Users\1\Desktop\MCj03826080000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857232"/>
            <a:ext cx="2857520" cy="2571768"/>
          </a:xfrm>
          <a:prstGeom prst="rect">
            <a:avLst/>
          </a:prstGeom>
          <a:noFill/>
        </p:spPr>
      </p:pic>
      <p:pic>
        <p:nvPicPr>
          <p:cNvPr id="9222" name="Picture 6" descr="C:\Users\1\Desktop\img-1419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3643314"/>
            <a:ext cx="2857520" cy="2943209"/>
          </a:xfrm>
          <a:prstGeom prst="rect">
            <a:avLst/>
          </a:prstGeom>
          <a:noFill/>
        </p:spPr>
      </p:pic>
      <p:pic>
        <p:nvPicPr>
          <p:cNvPr id="9224" name="Picture 8" descr="C:\Users\1\Desktop\solovey03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16" y="3382883"/>
            <a:ext cx="2451101" cy="3117951"/>
          </a:xfrm>
          <a:prstGeom prst="rect">
            <a:avLst/>
          </a:prstGeom>
          <a:noFill/>
        </p:spPr>
      </p:pic>
      <p:pic>
        <p:nvPicPr>
          <p:cNvPr id="9225" name="Picture 9" descr="C:\Users\1\Desktop\0_cbd5e_a0c58375_XL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43636" y="3571876"/>
            <a:ext cx="2624162" cy="29123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1\Desktop\157402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6843" y="1928802"/>
            <a:ext cx="90471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 «Посчитай – 1, 2, 5»</a:t>
            </a:r>
            <a:endParaRPr lang="ru-RU" sz="6000" b="1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1\Desktop\157402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14480" y="428604"/>
            <a:ext cx="58737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 «Хлопни в ладоши»</a:t>
            </a:r>
            <a:endParaRPr lang="ru-RU" sz="4000" b="1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9" name="Picture 3" descr="C:\Users\1\Desktop\hello_html_m782523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142984"/>
            <a:ext cx="8143932" cy="54006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1\Desktop\157402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85852" y="1785926"/>
            <a:ext cx="67917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 «Назови звук»</a:t>
            </a:r>
            <a:endParaRPr lang="ru-RU" sz="6000" b="1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C:\Users\1\Desktop\157402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14480" y="285728"/>
            <a:ext cx="5792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 «Мой рассказ о весне»</a:t>
            </a:r>
            <a:endParaRPr lang="ru-RU" sz="3600" b="1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C:\Users\1\Desktop\bb9efc7c6c2e6f677710def1bb48022a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071546"/>
            <a:ext cx="8528822" cy="55721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1\Desktop\157402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57224" y="1785926"/>
            <a:ext cx="77134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6000" b="1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1\Desktop\157402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357158" y="834106"/>
            <a:ext cx="81439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Игра «О чем сегодня будем говорить?»</a:t>
            </a:r>
            <a:endParaRPr kumimoji="0" lang="ru-RU" sz="4400" b="0" i="1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000100" y="1714488"/>
            <a:ext cx="300039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47875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Солнце ярче светит.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47875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Дует теплый ветер.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47875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Птицы с юга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прилетели.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47875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Звонко падают капели.	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47875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Вот и кончилась зима.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47875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 нам опять пришла…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https://ds03.infourok.ru/uploads/ex/0ad8/0002f107-61f62a4f/hello_html_m42a50df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860" y="1449832"/>
            <a:ext cx="3494230" cy="494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1\Desktop\157402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2071670" y="357166"/>
            <a:ext cx="50720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Игра «Приметы весны»</a:t>
            </a:r>
            <a:endParaRPr kumimoji="0" lang="ru-RU" sz="4400" b="0" i="1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0364" y="5929330"/>
            <a:ext cx="29266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Пришла весна!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2880320" cy="4000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131" y="1711059"/>
            <a:ext cx="2808312" cy="391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794105"/>
            <a:ext cx="2720230" cy="3787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Ярко светит солнышко!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3" name="Picture 3" descr="C:\Users\1\Desktop\none_1920x1080_wallpaper_High _2560x1440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803978"/>
            <a:ext cx="8429684" cy="60540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Снег тает!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033463"/>
            <a:ext cx="6667500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Появились подснежники!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C:\Users\1\Desktop\20140309154040-852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928670"/>
            <a:ext cx="8572560" cy="56436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На ветках набухли почки!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C:\Users\1\Desktop\pogoda_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762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857232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Из почек выросли листочки!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C:\Users\1\Desktop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857232"/>
            <a:ext cx="8215370" cy="57864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317</TotalTime>
  <Words>176</Words>
  <Application>Microsoft Office PowerPoint</Application>
  <PresentationFormat>Экран (4:3)</PresentationFormat>
  <Paragraphs>32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Ярко светит солнышко!</vt:lpstr>
      <vt:lpstr>Снег тает!</vt:lpstr>
      <vt:lpstr>Появились подснежники!</vt:lpstr>
      <vt:lpstr>На ветках набухли почки!</vt:lpstr>
      <vt:lpstr>Из почек выросли листочки!</vt:lpstr>
      <vt:lpstr>Деревья стоят зеленые!</vt:lpstr>
      <vt:lpstr>Весной расцветает много красивых цветов!</vt:lpstr>
      <vt:lpstr>Прилетели птицы из теплых стран!</vt:lpstr>
      <vt:lpstr>Весной птицы вьют гнезда и откладывают яйца!</vt:lpstr>
      <vt:lpstr>Весной у многих животных появляются детеныши!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Администратор</cp:lastModifiedBy>
  <cp:revision>37</cp:revision>
  <dcterms:created xsi:type="dcterms:W3CDTF">2016-03-06T09:05:22Z</dcterms:created>
  <dcterms:modified xsi:type="dcterms:W3CDTF">2018-02-20T05:26:09Z</dcterms:modified>
</cp:coreProperties>
</file>