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2" r:id="rId2"/>
    <p:sldId id="316" r:id="rId3"/>
    <p:sldId id="263" r:id="rId4"/>
    <p:sldId id="315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314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7DA42F-8DCC-4FC0-8551-A8E20A3F7AE8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35F42AE-3B1F-4145-AC9C-DA94D2447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1fa/1fab034061429697ea8e54a9875dc3c8/Pedagogicheskiy-opyt-Alysheva-A.N..pdf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Алышевой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Анастасии Николаевны, </a:t>
            </a:r>
            <a:r>
              <a:rPr lang="ru-RU" sz="2400" b="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br>
              <a:rPr lang="ru-RU" sz="2400" b="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МАДОУ«Детский сад № 76 комбинированного вида» г.о. Саранск</a:t>
            </a:r>
            <a:endParaRPr lang="ru-RU" sz="2400" b="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07904" y="1916832"/>
            <a:ext cx="5256584" cy="4752527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05.03.1983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«МГПИ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М. Е.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Евсевьева» 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педагогического образования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1013244769196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08.07.2019г.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по специальности: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МАДОУ «Детский сад № 76 комбинированного вида»: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https://ds76sar.schoolrm.ru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75655" y="2780928"/>
            <a:ext cx="1656185" cy="28563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E:\фото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096344" cy="4461427"/>
          </a:xfrm>
          <a:prstGeom prst="rect">
            <a:avLst/>
          </a:prstGeom>
          <a:noFill/>
          <a:ln>
            <a:solidFill>
              <a:schemeClr val="accent1">
                <a:lumMod val="75000"/>
                <a:alpha val="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01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ЕЗОН\Desktop\скан\2023-02-05 00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061" y="302762"/>
            <a:ext cx="4104456" cy="61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02762"/>
            <a:ext cx="4104455" cy="619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53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09" y="344375"/>
            <a:ext cx="4279591" cy="604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8640"/>
            <a:ext cx="4143293" cy="61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22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35" y="260648"/>
            <a:ext cx="4288701" cy="60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032448" cy="60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51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08045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3891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26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01750" cy="59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992" y="476672"/>
            <a:ext cx="4483079" cy="59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74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4498523" cy="59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29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5" y="1628801"/>
            <a:ext cx="5637010" cy="4305864"/>
          </a:xfrm>
        </p:spPr>
        <p:txBody>
          <a:bodyPr/>
          <a:lstStyle/>
          <a:p>
            <a:pPr algn="ctr"/>
            <a:r>
              <a:rPr lang="en-US" sz="2800" dirty="0" smtClean="0"/>
              <a:t>3</a:t>
            </a:r>
            <a:r>
              <a:rPr lang="ru-RU" sz="2800" dirty="0" smtClean="0"/>
              <a:t>. Результаты участия воспитанников в</a:t>
            </a:r>
            <a:r>
              <a:rPr lang="en-US" sz="2800" dirty="0" smtClean="0"/>
              <a:t>:</a:t>
            </a:r>
          </a:p>
          <a:p>
            <a:pPr algn="ctr"/>
            <a:r>
              <a:rPr lang="ru-RU" sz="2800" dirty="0" smtClean="0"/>
              <a:t>конкурсах</a:t>
            </a:r>
            <a:r>
              <a:rPr lang="en-US" sz="2800" dirty="0" smtClean="0"/>
              <a:t>;</a:t>
            </a:r>
          </a:p>
          <a:p>
            <a:pPr algn="ctr"/>
            <a:r>
              <a:rPr lang="ru-RU" sz="2800" dirty="0" smtClean="0"/>
              <a:t>выставках</a:t>
            </a:r>
            <a:r>
              <a:rPr lang="en-US" sz="2800" dirty="0" smtClean="0"/>
              <a:t>;</a:t>
            </a:r>
          </a:p>
          <a:p>
            <a:pPr algn="ctr"/>
            <a:r>
              <a:rPr lang="ru-RU" sz="2800" dirty="0" smtClean="0"/>
              <a:t>турнирах</a:t>
            </a:r>
            <a:r>
              <a:rPr lang="en-US" sz="2800" dirty="0" smtClean="0"/>
              <a:t>;</a:t>
            </a:r>
          </a:p>
          <a:p>
            <a:pPr algn="ctr"/>
            <a:r>
              <a:rPr lang="ru-RU" sz="2800" dirty="0" smtClean="0"/>
              <a:t>соревнованиях</a:t>
            </a:r>
            <a:r>
              <a:rPr lang="en-US" sz="2800" dirty="0" smtClean="0"/>
              <a:t>;</a:t>
            </a:r>
          </a:p>
          <a:p>
            <a:pPr algn="ctr"/>
            <a:r>
              <a:rPr lang="ru-RU" sz="2800" dirty="0" smtClean="0"/>
              <a:t>акциях</a:t>
            </a:r>
            <a:r>
              <a:rPr lang="en-US" sz="2800" dirty="0" smtClean="0"/>
              <a:t>;</a:t>
            </a:r>
          </a:p>
          <a:p>
            <a:pPr algn="ctr"/>
            <a:r>
              <a:rPr lang="ru-RU" sz="2800" dirty="0" smtClean="0"/>
              <a:t>фестивалях</a:t>
            </a:r>
            <a:r>
              <a:rPr lang="en-US" sz="2800" dirty="0" smtClean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95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ЕЗОН\Desktop\скан\2023-02-05 00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92488" cy="63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7"/>
            <a:ext cx="4261214" cy="635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2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3"/>
            <a:ext cx="4032449" cy="34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644010" cy="30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91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ЕЗОН\Desktop\скан\2023-02-05 009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72945" cy="57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ЕЗОН\Desktop\20230210_120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97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1268760"/>
            <a:ext cx="7776864" cy="2063306"/>
          </a:xfrm>
        </p:spPr>
        <p:txBody>
          <a:bodyPr/>
          <a:lstStyle/>
          <a:p>
            <a:r>
              <a:rPr lang="en-US" sz="2800" b="0" u="sng" dirty="0" smtClean="0">
                <a:solidFill>
                  <a:schemeClr val="tx1"/>
                </a:solidFill>
                <a:hlinkClick r:id="rId2"/>
              </a:rPr>
              <a:t>https://upload2.schoolrm.ru/iblock/1fa/1fab034061429697ea8e54a9875dc3c8/Pedagogicheskiy-opyt-Alysheva-A.N..</a:t>
            </a:r>
            <a:r>
              <a:rPr lang="en-US" sz="2800" b="0" u="sng" dirty="0" err="1" smtClean="0">
                <a:solidFill>
                  <a:schemeClr val="tx1"/>
                </a:solidFill>
                <a:hlinkClick r:id="rId2"/>
              </a:rPr>
              <a:t>pdf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ЕЗОН\Desktop\республиканс конк елоч игрушка_page-0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4314327" cy="61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ипломы\Начкина Зла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3"/>
            <a:ext cx="4048085" cy="60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1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385"/>
            <a:ext cx="4210434" cy="617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384"/>
            <a:ext cx="4429511" cy="627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2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01" y="348387"/>
            <a:ext cx="4127884" cy="617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8387"/>
            <a:ext cx="3971741" cy="617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00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Дипломы\дет рис высш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912768" cy="48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2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ЕЗОН\Desktop\20230210_124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409" y="260648"/>
            <a:ext cx="410445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ЕЗОН\Downloads\Справка от_ 19.01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4433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34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484784"/>
            <a:ext cx="5970494" cy="395818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4. Выступления на заседаниях методический советов, научно-практических конференциях, педагогических чтениях, семинарах, секциях, форумах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654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РЕЗОН\Desktop\скан\2023-02-05 010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24847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РЕЗОН\Desktop\скан\1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9856"/>
            <a:ext cx="4176464" cy="62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73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РЕЗОН\Desktop\скан\2023-02-05 01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5365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12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ЕЗОН\Desktop\скан\2023-02-05 01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8102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РЕЗОН\Desktop\скан\2023-02-05 01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3298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0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ЕЗОН\Desktop\скан\2023-02-05 01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7"/>
            <a:ext cx="4680520" cy="64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6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28092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769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844824"/>
            <a:ext cx="5970494" cy="359814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5. </a:t>
            </a:r>
            <a:r>
              <a:rPr lang="ru-RU" sz="3200" dirty="0" smtClean="0"/>
              <a:t>Проведение открытых занятий, мастер-классов, мероприятий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2996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ЕЗОН\Desktop\скан\2023-02-05 01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2499"/>
            <a:ext cx="4032448" cy="61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РЕЗОН\Desktop\скан\2023-02-05 019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403" y="262498"/>
            <a:ext cx="4123070" cy="61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61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РЕЗОН\Desktop\скан\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76464" cy="64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РЕЗОН\Desktop\скан\й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451" y="188640"/>
            <a:ext cx="4104455" cy="64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01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РЕЗОН\Desktop\скан\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60656" cy="61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РЕЗОН\Desktop\скан\у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4104456" cy="61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4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340768"/>
            <a:ext cx="5970494" cy="41022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6. Общественно-педагогическая активность педагога</a:t>
            </a:r>
            <a:r>
              <a:rPr lang="en-US" sz="3200" dirty="0" smtClean="0"/>
              <a:t>: </a:t>
            </a:r>
            <a:r>
              <a:rPr lang="ru-RU" sz="3200" dirty="0" smtClean="0"/>
              <a:t>участие в комиссиях, педагогических сообществах, в жюри конкурсов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4408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РЕЗОН\Desktop\скан\2023-02-05 02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062"/>
            <a:ext cx="4248472" cy="62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РЕЗОН\Desktop\скан\2023-02-05 01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0591" y="302062"/>
            <a:ext cx="4141889" cy="62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6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Дипломы\Сертиф члена жю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39604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РЕЗОН\Desktop\скан\2023-02-05 025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604" y="404665"/>
            <a:ext cx="407185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5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412776"/>
            <a:ext cx="5970494" cy="4030195"/>
          </a:xfrm>
        </p:spPr>
        <p:txBody>
          <a:bodyPr>
            <a:norm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7. Позитивные результаты работы с воспитанниками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0784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РЕЗОН\Desktop\скан\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7646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РЕЗОН\Desktop\скан\о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53256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РЕЗОН\Desktop\скан\о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532567" cy="6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8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836712"/>
            <a:ext cx="813690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556792"/>
            <a:ext cx="5970494" cy="3886179"/>
          </a:xfrm>
        </p:spPr>
        <p:txBody>
          <a:bodyPr>
            <a:normAutofit/>
          </a:bodyPr>
          <a:lstStyle/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8. Качество взаимодействия с родителями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8102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РЕЗОН\Desktop\скан\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176464" cy="6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РЕЗОН\Desktop\скан\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320480" cy="58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30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РЕЗОН\Desktop\скан\т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04455" cy="6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РЕЗОН\Desktop\скан\т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92488" cy="6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67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2348880"/>
            <a:ext cx="5970494" cy="309409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9. Участие педагога в профессиональных конкурсах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070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РЕЗОН\Desktop\скан\2023-02-05 03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338"/>
            <a:ext cx="4464496" cy="63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png;base64,iVBORw0KGgoAAAANSUhEUgAAAH8AAAC0CAYAAAC9kvNkAAAAAXNSR0IArs4c6QAAIABJREFUeF7tfQd8FGX+/jM7W7PpvUPoJZRA6E1BQIrYsCGKih7gqVhPf7Y7u56e5UTvPD1FT7E3EFFRFAHpJISWBEggvZdNtu/M/P/fd3Y2u5uOASLw8uGzmZm3P9/+vvMOl/YBJHgn0etC5fOk5QuuA3m6Iktr7bTWR//8NMo2+qrxf+Zfr/e8uMfD84AgAOzXdxZbHDHfzly195wq5TuCCeUT5C4odQq877VKBLhm4LfUbeq0/+BOFehKf6i9lgau9KMdcNujv/bAbwsYIgDqG+UhIugIiP79Ucp0FFylfGttEfgq7/lS+7ZIz7m0Vc1gbW+eTvy5QkQtEE57gxZaKuN9T/QbrH8vO8gx7U1qRwbfFvjKOE+EQFrrmw/IilTqAHN2LfgdFc0tcCvfntj0A08ZsKiA3opYViasI2K5o8C3B1x7hOwtjtsiJu92mo23HSpskwA5WQd0DfhufdJmf1oiDC9R7Q++PzUr2LZE5e1NpiKWW+tfu2D6iXMCV3B3qCNAt9a/ttptbZzeY/Au37yu1kFRuSvvOPgKeG2Jzw6ImlYB8OP8ZoNvT2yLsuHl4XS3IdYRMd1SHprMjgLbUYnh3Y6mAwzTGRvCH3yVStPm0HmO9+J8P3A70LcWK2+NYolROkLNHQWrPW7tCJd7g9usPlfrPWHWvRehU9n2tJb2BCeUQKKkcGvr43L6PdK3OZVaTg8u7WO/frsH1Z4OJiA9+rYjiLXHuR2pw8t16Qi4TNx2sF1/8BVXydOOyo94/epV1IB3v1oC3ON6ualFAbe18bQHOpXTqrQA3L6dp6ImzleptOBE+blGZfDk4NI+gdSSG9eSDu4U2O4mFFHcUYOroxzdqovTQbD9dac/Y6r8Wdm/Xr/r9vrdnk5uC2QikPaJxF/MyyPiOfk+LzXXyTL4LaT2DDD/It76tqX6vMFvb6I6IgQ6I0Y70h5NlTeedO3js/v5yR3po3ee5jreF6z2wNWr2xbjQNvPvcEnkU+JG/2pG/xOckxHJrStCWqvfDNw/XWwf9CiHU71f9wZ4pE5yFc2CJJbjPIyiE5B1rkaXp5YnrN5hs9z+g5EAOVyWp5EOKASHODdf9O1wPkCxEtNvi1PffDrH69q38g46eB3JODRouTxl1IuP2vez+BqRrudFMtKH9rjwNbFs+9ka5t1yI/TIedXdLDTS2drCEw3MTFC4jXNNHozaN3gs7IARElsV1Vw476QOb8jOrklINvj4BM1uJqpFaltgwv+QR735Lcd7PBupWVOaUsXy4aWnBxug0qrkjm4uWdDeruJAJrpYL+J8u4NSQDBXb+HSP04W+UnGTj3QkZb/fcBvz0gfabqBPxgWRy2xOfN71E+nwlsBdwmju1YvUqu9nRwe5JAkRAKpzndxrYi9tvrjQK+on8dKgcrooj99sr7P/cGn+pQ1FJbkswDfrNJ9BNb2vZA89LJ/n5wSwCdbB3cTHJwnfSD3bpbqUeluMBubhfE5kYS7yUJmrmO7ejgVm0KL2nhw3xtWNgtAa5x2yjMPiBJL/DgJn4JqSXR7O81tgc+eQfevn974VjyiztqdNFgiJJbGtRJ84ObaYGmGSHx7eu9UP9kaJpEu2IAypOtiOG2ONpnLH6SzlvFyHqleU1tqqhm2bXgpnzdsqunDNUf9JbENhPP7Yjljohn37p9Z/9k+MFt62Df2eL9dCrcBhsDXMXDXxL4q5XWdPBgXQiGa3VQi3Zwtgb86uJwnJaHJbefLgBDHdFIsmtgUYkolSw4GFQPrrlF6dNhf0bR+HkDFLPxgN+eLm6mg/0oqb3y7emwjujgtvSXvw5u3l7n/GCHygatn+hvewy+9au49nU4Scu/RQ6E3mmFwx4Ens9Bsc2JV0UJerffPq42AbNtEdBJEiSOg0104n/6fOREm9u15r376w8+iQ5u+teQiHObifn23cQW50IBgcS0Ygy1lJFvRwfzLv+IVZNlLYtX3x6rdL6T3xTEVFr3u9P2ugfgF0fQCL5yVuvv94vtTJhffQRupCMAN2nTYG3sj3CjDgXVBxAfsR3Pik4IvMgWqq4pG4j+rmCIaj04wQleaMQPquPYnNzYKi2SlBRF0Wc9oCXG4Waucbt67qo6oofb84WZSmpnFUfbzADyjUV7UyOvbo6Uwe+W1c+eO9XgazQy8dnsTuh1LVCWn47mHDymCskY0jAC0CcjRO1AUZ2IKE0O9oTsxG6XCyHqSCQ4QjDONhTaoDDA4YTVfByfBGRC1POo50yw61pegeoIRtzsb1sJ7zaz7jvuBysGGk1GM0PFTWTNlxybYtGC5PTxiVsi8Y6Ab6prirIBvpLD5pDFspI0/nh5CRZtgBYORxN6RqMWCucbjXJBBfzW2dH3Saigx5KwQEh1PVD9UzCqtheiz/zhqE3MRt/EY8g9FokQaSK+0m/ABOcwNK7MQlByLMrO47EzJBdzTRNRgFLsDM9uT6P62gI8D0EQwPM8WgW/PR3cHmWdqA4m4CmJdhkcwSVfCy4NnLYm9rbZvIEFrHWdmgMYApvUhDFYD2/wDUYDVBoZbAKegSuoQKAricBXgGf3XO3E3iW3O0B62+mEThIxhddgr0nCmB8mQG9LQEFsLraN340EXoROAo47NTi/bhhUa7IQX8PBHh+G3NJshP3pIuyW8lEVUAOVroUtTC1MBYHtn7iLv9ewXvFe4UR2raF4tA0Ul2bJS6yq1HqIfo56sw2QzRYaZLCcTjeYgnxts7lZzF96+V3b/J/7Yu+jo4MjmzwhfbDcfYMR0OjkCdBqVRDc1nTThLQMnl5tlLO45H7qNe4Kvcpr1UbwPuHZYDjd22W1LqBPOY9BpQJEwYn9MWoU9DSAkySoICFmpxFj/zEAvyZNR2jE9zhyRyZg5GBzyQNUO4CYH6tw+UP7UBsdgO9ujULF1GiUH+sHnasBGJgr96udhR1/4A26CHjA13q5LiyjW8qp3OFKf4uQ919lcndWAdjhEOB0+iPUAkkqtzoIfnC4DGBQiNzB4Eg3Raubt2UzNbWn0fAMdE9SaZldonAEDzfIxOVqLTi3wekB3wtsIgCHmxgIeEq82yDU8G7icM/njJ0WJBeVg+ckwOWE1dSITbNGoToxHEZNBIIrtBDeScXRwkQEJecjnvsCSY4s6J0kTAywGUMg1joQ++5v2BabjK8vuxBTUjUIiZuEQmcWolJFFFv2Q8MZUVKfCckhMUZQJFdrM87Av2K9kfGwCn5Kj21Fbl2UKcA6HDYZ5DZ2vrQBedMjr/LGEB7GYBkoY2jLtkaoJhERmh4sT5UjD/U45t5f7r1FuEk88YJbN7u5XxA0HuAZEfHJGGyciVL7QZQJB7sEfEmScMk2QBUwGEaVDar6EogFWagI5LD14rGIs0UiqciIit/UKGhMREVuPLSao9AsuQ0OXgUt50KCQ0DMYQFHj/TB/+ougFVw4oG5MRD790d+rRbDBrnAcUD1sQaUZBxEacYBGKPC0fuCCYhJ7QOOHtIcWY965rrYtBPVjnxwCzaEumeodaBJ/BPniy4bBDeHNxPDJwC+Xs/DYFCBfgVOAIHe0RRWMQYfLT+KASOTccvjsyDqG1Bf04Dt3+YhOikYDquA0Rf2ZtXRbpXNn+UgqkcgqgobERYTiIi4UFQWNyBtSgrLs29jKb5+fRuWPjsXjsQj6KEZxe5n7yxCeWEtps1P97z1oeF12P7TQditTvSfEYoC+17G+U1cz2QBJFHCtLyeEOwpSAwETIIampxNqJKOorHYgWRLDXAtjw/5avxUOhlz334AVjTi7ZFFcAQawetEqAbVwxC6AyGm7xF1MAazKhwY50zFf8LvQmh4GS6YYULdsXL88uDr0Ok1qKsxQXC5ENorCRc8ex8MIUFsHHp1mM/U2ly1BH6sr/YmoJnLQoC7Fb07Lkz32U5Y0t3tbVrzQzEuTiYuvV4WkxqdAKdb78ud8yM+/80TSsMMTSckXo+qt0dDE21BWZYLGk6LgSNT8Om/f8K1yy/EB698hxlXjsLrj36JFz65A5++sQGT56Th17UZ7t9M9BuShNx9BYhLjkLfEXHI+DkPM24ajEJbBl6dvwePvLYUB3YfRURkCGqr6lFSUInJc9PxxX/X47rlF+P9V9bgwf8uQmXcDvDQQAVSnu6dMxypFQ1iG4IxqigJGrOARl4D6cghSHu2QNM3H1uu0GNF/QjU5S1E3C99MUIPVESaYayqRZ+DOtgdWpgcGhwz6nE0HaibvBGje3yOZeZ8xH8TD1tgOsovPA/bP14LQ3kVZlx8CQRbA7Zuz0Tmrr2Y/5/nERQXK8fd3TYIGeKe3bsEPs/bIDhsgBt4GXw/LvQjgI6AHxEejMgwmfIcoq9ONhp8XS//MJPAthIplqzQRHVuolLxeowMuhIiRBY3J+FmFesRrI7Dmpf2Y9TkgWgc+AsC+UiEa3qC5wJgFmpgUMk6WcURdTX5sxzUUEEFp2RHleMoEvXDEMhHwCFZIEnUhkztHCf3+4sXd2H0ecMgpebBJFS0Cv7eA71QtasvLtDsweTIaoSt+wniFVV4fkAM1h9bgriPRmFsoQnJU8uAcUBjhAu9w11Q6zQQGiSgygBXgQqVm404sCcM28+zwXrFN7gDn+GST23Iy+6NT+saMPfSmUjsPxBBeh47jtYg6+fvMPbRuxHsBb438Gwsi7fKo7I2+LJqW+Az4mhBzIcGByMsKAj0a3F4WVs02Vrew/WsJS8DkUkUydfvdrrDo55eee1cgegA2VeSxEN0acBriLBESCIPFSfCiGRIkgMNYinAiQwYQaTdLoBK7YBK0oJC9aKglfEX1VCTiSHowKlEqEQNtMTAgg4sIzjoVGqoeBec9nDoDXZoxURIKhF21EHNqz3gU3+pPZ7TorgsGs++cw1c5FfbCvBtzWMYtfAYbh2kxu6Dr2PKE4mY0uMIdC8Ug48gqcEzAqRfKq/EQuhvxkAH1Di+xIiPkxNQ/NAXeKrna5iwQsDnPwagJiEaS2+9CVo1D1NjI979cA3Of/ZBGCPJ9ZE5/8TA9+J6BQwCPzjAiCCDkf3qvfxmymMI9CUmazNrvrl17k0ATp/wLekatyRyxwGcjTGo2TcPlUcHQR9YgKihm1CbPR5RIzag8JclcNgdUGtdCAo1wdwQAadTBK/mkJT2PeqOpCFx1vPIX/t/0KpUaGwMgSG4Crb6BGgNjWisVyNl1FYUZI6GIQCwN+qh1zsQHluEmrI+iEw8iOO5/RCbbIHFJCF1+kYEhDb4EIDo0uLjLy/CrpwUxAcU4JbiH3Hj5bUoixBwc90MpL/aF+PH58J4VzHUnI45a97gMyJyE4ACPmOSIh5FDxuxJsSIiqUf4EXVJvT8JgWfpAehWGzAkKJwHN9Tgka1AbMfvRsB4SEMfF50bw/zirxyi3dAImPO4VbvggJSM7CadHJ0aAIioxSXRgaZXCaVqsldcnpxMhmMes4Ik6vYlyK8rmywtvrM/0H59stRcXA8YvsUoTA7CQEBFXCJMbCZbOh3/q8oy5qM6jIBPdOzULI/HfEDj6M6Pwnx479G+a7L0VANjFzwDlxOI/Z/dQkikmogCXa4LMnQ6GvQWBsGfYAAc4MKCYPzUHKoH9S8CMFuR+qUQ9i+dgCg1sIQoEW/CZk4sn0EElMKMGjaOk9XadWsPHcISnbPgV6yIq3kV/S78X28X70ceGoCpozKQNDyWqj0sjrx3gug50IBPxuIF3iPQekqk1D/Tzs0YxpRPiAT46q24uVkG3IqG3CtaSImBk9CfUoPBERHyPqd04LKM3XnBp8ITQbfbcgp9h0jgBbAT00Z4xkcrxOgVRmh4Y1wCmYILGxo9jw/WeCn6Cehpigee35MR2gkUFWuxZixHDJ3ayA4RXCcClq9BuXFNUhMMkCt4TB0pB0/r9cjfbSArAwdRFFAQhJxlgXlZQb062fH/gN6GI0AJ6lQW+8EBeQkkUNsghYVJXbYXGYEh6gY4A5zI6rrdQgMkiCqVFDDicET9iC0x4FmBCxYjKj/7TIkYQ92TNyGg289hT99Wwt8uRGq4KbonMbNOAaV2yp3b+LQqyNk4nCDp3gUzs1q5PxVwhv3mDFqzIP4rMKKWLMd6bZpeDLxUhbMrgswQkiK94DvAZ4WpSTS+bsgkV2lGNMeAnBL5YjABEQGJULjpkTielnnN4nt1sBnLiIRlmhj0cK2UpyBXCkgJWCiO1uTQZhimNLMRrC6tKhtECAJEoICVTBbRTidEn7d0YAxwwJRUeWATqfGiNQAWO0iqmpcCA3h0WgRWXRNzQOhIRq4XCIMevm+xSzA4ZJNSA3nhCBKsDsBlSQiKIRHYBCP7CM2DOyrR9axbOiMIlwODqEhIjQaX25xQmYEscwO20oTgip3YOXkNMT8byYGLHsX0njfeLTiijGup+QOKhnc4GskealKq5INaB10KLvTgA+EAJTd+RwMzkwcsAO9iyPwzzn/RrDZAkFngCtI1r+8aGjieg/4GbLYJ0ogjlfAD1XLoBP4lPR6X1dMAZ+Ap+SADaIo/00SwMFebpQBp2CRkY9AsDqRXQerExCkjkaiXgac1e/nhzbbh+5nIPqLxTYp60Qe+rXnT7r+rqk3M1BzNtSyVo2rf0VDxm78MKsMv9r+ifGZAs5fWoFycw3CDHZPz2xSHayiXIb+ViSvwvkGyGpW4XyjJgC2XA6/3pSCNY98ixvjN+PnAzngkYxbJ92OmJ795brd7+y1Dj5NvstNcQAiDCkIC46GURUNIx/N6jBJFT5TWG3f73Nt9ZqsZMN4BPKhiNCkIEIrB1GMGvmXEumbsyUZH/07votPwkuDL8VgSY10Ry1+i0jCtIgGTEiod4NNEVJf8vJeerAJdczpNblKWX5RkmC3B0CvcSL3lXSsG1eGty2/Iez7z1E6ZyHUoUGoPJoHzbx54IwBoE2iSvxBo4Sx1ST2ifPd4BPokQEpDHwlmQUZdGUvQ5F9F7s2eC0kJOjHIE4nczEBz+rzQ1fwDx+fQvRJlH+xvgZOh4Qh/QMwfECTYUrdsNoF7NxrxtYdFkSHazBggBbjRgRBFCWolJ2bnewvTaoBBgRtzoC9f188WhqGCpsTF0aowOn1mBzdCK2GJKVs8LWkFAl0RRpYhDoEqWNlLERgbX4oTNCiX0U5jjiDMG3fGzjPdhj5Cf1RP3MC7JwahqBwlp/eDVC2oWnd4FNQjIEfqkmGERHoHzG1GehmUQa/SijwPEvUpaOPQc5LwLeUuhP4pLu37GnAwSMW9E42YMTAALhECcFGHgadCq+tKoPWoYetgUO12Ya+A9W49pJI/LClDjMmNEnEzuCvlwIRrYtkoSMKvtPOpq17t6J/RAiiklJhFwSUOwsgueMZnVgCY90os5Tjy/yeCFXpsa9BwKzoACyOo7YAh1GDPFsOHJKN/XeKVrYrSOF6IgANWfv37E+WUowTEaaP84yt2poPQW2GwvUk+vXqaCRoR4GAZ5ytbntSuhP4x4rtWL2hDtERKhw+LGBo7zCMHxSKndkVmCJ8iIc2puL8EemwWARYnC7sL6vDvbdG476/H8eqf/TrDOaevIFSAowqLYy0kkj2lETGqQMuqKDmdbCJDtQIRZAgB7c6Bb7EI1CKRRSvw57iAmyqUeHO4T2gVqnYQg7FrZyiA8ft+Wh02xGK2Fc6yMD/vOwhJndskg2ltoymgapDkaBLRaI2lf0Kkt+qX3v7+E9oyk5OocxsC+w2F/bsrcW10w3Y9JsIddVezI/4GWHqRjy7fzR+q+qJ0JBoRIdFwKp1Qh/EoaZWwmPL40+oUzanHi4hCoEUGWRgSFDRRg6XBIGTYNRXAipLWweEtdquKPEwWWMQpuYRp2qAitdBowtkq3seWCSgzNmIMtde2CTfaKueC2ZSgHshb6o7aC23FadPQ6x+BFL0aT6N/5HBdxTlYfOGfMyL3oMwayGONIZjNz8LfQyFQE0OOJUWCQnR4JwmfF8YhdDxM/C/NWakDzHimnmy3jyRZHPoYRV0sDt1MKhtMDmNMGhtCNKYoaNdGieYKAZhduphd5JRrkKAGtBwHFScBLsIBPAUdBPYWoakapIpChHUCcUgA90DfpwhDWmhiz3daSa2/8CcH7fhKWhM5WxsZCxtrYxDviUao1LjsN0+GjZVKBZckIK63F+hyvscP/KzsDE7EnNnBiA9VfaruyIpC6FdIjQloNFhhF3QQpTU0PAC7K5AcBCg450I0jZAzTvalCxM7KcYx0OvbrLwaaDNV/fbez+8K6bn5NQR8csL2HvYim+KemN4/1j0GToKJbYwpPcxIj46RLa4OR6HMndClfkaPqk6D1XGgVi2MAr6dl6OODk9PjW1cnnWPEaQyo6PU9PsqW1Fs+0DrD4Qh7Qpc5AcE4TYAAuk6mzAZQEXORhS1SFwYb2xLdcC575VOMCPR/TQHkgf7Lc6dWq7fdJbOyvADziwBq99p8ety65DTJgekuiC5LTS1iRI1kqgZCdUgxfA6RKx6pN1qCsvwDXzImBNatmNPemonKIGzg7wj2/BujWHMPWaO5EYFwHJYYZkKgAs5XI8O2ECGurqoDMGYf32ehw+lIelvT5A1Xn3QvI6HeMUYXLKmjkrwNdU5qJy47fYoroat149mvnbcJgBSUCt3QiTRUR+sRkmqxW2ehPE6mOYH/Af1A+/CuaUyacMjFPdEHfccbyTu/FOdRd/f3vqxkrot63EQ1vSseKx63C8xAyn3QbaOb8xqxqh9kNIDKiBS7TAaFBDpzcgyVAER3gP2HpO+v0d6KY1nBXgc04bQrI+wfoDWgQNXojEqACUmMyoc5gRF2pGmFFg27Z0GhU4XgVBpZNPBVGpIalpl82Zmc4K8BXobHYR//hvGa6eGYOIaAmhQb/zfLU/OE2cVeD/wbHq8u5zx21nvs7v8lk7QyrkihxFZ7zBd4Zg1eXD+MODr397FSKW/oVNjHXkUNTddyvirl4K0/y5tEkPwW99gOqH70Lwux9DU1jimcCa5bfA+vxfYbz/CYS+9Aa7b7p8LhreehGanZmInnElu27870vgd+xBzIyrUPbPpyAsXQT+UC4i5i5Ew2VzWB1/1MSVOkv/0JzPVVWjct8hhOw9gJKiEiT99T7UXrkYjuVLEO5yQXfPo2hY+yEC/vE6svukoNf8i6Cevxg1Tz2ImBnnQWo0oyLvGAJeeB1Cv96IjI5E5S9boHr97xD3HkDI/z0B6X+vo+KzNTCuXQ/D6vfB/bgRmoeeRtmKZxEz/bw/Kvbgyh3lf3jw6w8fRXDmfhTkFzDwq6+4Edz1VyPyoy9gLiyG9NlK6F9YgZw+vTD4uithm3MV6p9+BNHTpgAWC0zFZVA9/SKk/n2hO3Ycx7U69H75KaCiCva5V8P21MNwBAVC98Bj0C68EjA1gP/kK5ieeRRR0/64QaA/PvjHC1FdWY3wnXt8wA+RAMfSG6B64gWIn77TKviqgiLU19WDe+lfDHxt/jEU6PXo/dJTUB3MgfWGP6Ph9eehMhqh+XodwlZ9iro3X4Zu+YPnwD+tMs9igfOlf8F03ZUI/upbFBcWo/ecGYiYcTnKL5wGQ3wsgt/+AFUP3Ing9z5GWb/eCJt3IYLufhjl110J494DEHunoPGOWxB2zS1oHDEM1mf/ioD5ixCZK7/P/tufF6PP3JlQv/42XP94Ase++AZ9g4MQduu9KPvTIqhW/P20TsHvafwPzfmudz9EUUER0t5ZhYo7l6LCYoVr8AAEjB4JrU4LjVYDc4MZAcYAdhwM/Q8MCkSjqZE9o1fMeDW9QKpHbU0tW9YOCw9jBxZVlleylxyiY6PZsWYkHcIjwtnf9Lyupg46vQ7BIb6vrf0eME51Wa7CWfGH1fkEJgGmVsuROjoJo7GhEUHBXbf75lQDcirb+0ODfyon6kxsi6tyVnULzs87nAeRNthxQJ/+fdhc//z9z0xUJyQl4PP3P8cdD97BRParz76KydMnI/9IPi675jJ8seoLXL/0eh8RvOG7Day++KR4djxKeWk5DmQdQP9B/WF32JGxLQO9+vVC2qg0lBaX4oI5F7SIr6nehKw9WUjpnYIvP/wSC/+0kKmDrN1ZTCWQephw/gQc2HsAGTsykDY6DZk7M9kvXVP7NIYZc2d0O/rhap213QL87Vu242juUYSGh2LLL1uw/IHlWPvFWlRVViGpZxImnjcRZSVlSB+bji0btzARz/S6RoPqqmokJSfhw5Ufsgm++6G7YbFYsC9zH3r36c0+VLDzt50YOXYkIiIj8OtPv2LwsME4lncMWzduxbK7l6GyrBIr31iJyxdcjs8/+Bxmsxm33HELho0YhjVfrMHsi2dj59adjBDp/5cff4nzZ5yPg/sOYtL5k1j+rb9uhcvlQkxsDKLjolmbU6ZNwc/rf8asi2fhrRVv4bzp57E6u0PqNuDnHcnDpg2b2OSRMXbpVZfi0P5D6D+wP9589U2myxf/eTE7gGXr5q1M1xNHpo9Lx+FDh3Hbfbex+SSDzOlw4vnHnsfsS2dj17ZdGDx0MAOcuJBiAbMumYXC/EL0HdAXq95ZhUVLFjFC2LN9DyacN4HZDGQkciraDq3C6s9WY8SoEcjclYl5V8yD3W7Huq/XIalHEpNU6WPS8d2a75CYnAiSYGQYEjEkJCYgKyML8+bPY1Ji5b9X4qLLL8KgoYOg053+peJuA77VamXcbLPS0W5ORMdEg+4FBATAZDLBarEiKjqKgUsEQuCTSCaLmwgjPqHp5Qqqp6S4hFn2FrMFxkAjzI1mxvWVFZUwGo2sHgKpuKiY1Uv1kZShvAQMGZHUD/otLSlFUFAQkyYGgwF6g57lJUuf6lWApPzK3wQ+9Z0Ihe6RF1FWWsbqp/ZbOhHzVEuDbgP+qR74ufaAc+CfxVTAmZymbmHwdRkGFgt0f7pN1v1vvQ4EBHRZ1WdaRWfKc4SXAAAgAElEQVQc+OL2HcjKzEL8+x9DdftSRF55+ZmGWZeN58wDXxQhmc2ou+1u1C+9Bb3GjQZ3MBuaC+eh9rWXYdjwCyzZOQiaOwuBd/4FFTMvgO5vD8Fw+QImLUwLrkT0i6+yCa5ZtBDGrP3QZWSi+JnHEXzvnV028d2hojMOfJpUbudu5BYVo+fcWSwOQMu2xz78FNFvvg1hwnjUHDuGyN69kJs6GK7+fRFzMBv6DT/D/NgjiIyKBP/fd1FTXYPY+Zei7P6HELpoIeq+XI2YD96R6ztDEmdynVk6X7VxE4zT5jB4Cj5+D2GXXwLVoRzUffsd6n7bjuCkRLgy90J9wflI+tvTcFw1HwULrkD8zbcxF87yzedw/OtNNJgaEPLcE3BOmYmoo3nYcdsS9Hn+6XPgd2fCdzgcyD+az1beiIspXsBEeHUNu0cBpKqKKiT3TMbx/OPM7yY/n/6miCEFZhoaGhj4FDWsqalhf5N/r9TVncffmb5xjWLjmWXtd2b0Z3nec+CfxQTAWUXrGcP5hQWFbGNGXW0d+vbv2yFYC44XYPPGzVhw/YIO5T+TMp1R4K9dvRbZB7MxZPgQthJ30aUXYfvW7RiWNgw5h3JYbJ9WAEePG810+NHDR9Gvfz9kZmSyU7obGxuROjQVB/YdYLF4IoqBgweyODytHezN2Islty1BSi/fU0z+qARxRoG/ZdMWtoiSn5+PjT9uZGv1tI2LFoYCAwPZwgxJBrLqC48XslU4MuZoBY+kBS30EHGMHT+WGYbs820SQPXOvmg2W+AZN3EcEhLkI2n/6OmMAr+uro6BXFVVxUAkK5728peVlWHQ4EHMmqeVQFrto1U8u80OQ4CB/dI1eQO0UYPy0cogrehptVq2gkd/h4SGICQk5Iw5wuaMAr81TqQlYGWf3x+dW7uy/2cF+F05YWdSXWck+AqnK5sxSJyzsC8dTer+T3H8lk4gI3Gv3Fd+KW932HzR1YR3xoG/5qs1yNydidCwULbDh3b60H/apjVxykRmE5Ax9/VnX7Po3cTJE7F7125MnT4V27ZsY7bClKlTsD9rPzPuyHugSB/dX3bHsmbfHehqQE5lfZyDfX/zzEi0ZeqF515g8Xdy3WgbFYVqB6UOwoCBA5Cflw9yBy+/8nJm6Ol1ehQXF2PdN+vYPdq7R9KCXuDYs2sPRqaPhD5Az4joh3U/YPk9yzFw0MAzY7JIEp5J4J8xqJyigZwD/xRNdHdshnNJrjNG7HfHCe7OfeJcYufAp2hZcPDpeznxdLdPYJJHQMYiBYQoTExhYbIzKAD0R0qdAv+XrQfx9xWf4b//WIo499urLATq/qgiuUQ0IRRiJeNLcZEU10uJoNEvTRqVpYmkkCv9Ta4VTSIFZOiaypPRpqSKqnpcteRFPHnffEwYO8RTnsop9dBef0pUjsrTNdVJfVASPVPyUT+UfNRvyqf0m37pOY1F6Tv19YOvtmLRXW/hsumD0SM5Hi/9dz3uvWUa/nb3Zawf5Bayl080GmZAUpSQ6qD9+t7jorxKP6iMMm7Kr5Slcsr+f+q/Mr8UqqYy1C8qR//pHo2ho7uNOgX+/z75EWt+zML44bFYvuwaPPbSl3jy1bVsTp++dx4efGE1nrhzBm5eOAuX/+llBOo4tqGisKiMLZQUFVfCbBPQJykEV188Ftfd8z7SBkTj8tmj8PCLcj0LLxqM5ORkPP3aOqQPjsOqFcvQq6ccS9+4OQNrN+xFaVklXnxiCS67+SUYDRo2IRpeQo+kaLz+wW8Y0jcc7//zVjzy/KdYvSEHiy8bil93F+Pw8WqMS0vG8EHJ+NcHmzFiYAxWrfgz7n96Fb7+KRt33TAO2zKL2Xf26Pu41bUNuPri8bjvmS9Y+8sWjMWrT90Cq82Ba5a+iG82Hmb3h/ePwhvPLcZdj38ILQ/2gkdhSTn69U5Cdu5xDOibCDXnwOxpI7Dw7g/Qr2ckXnr4EhiMYZh6zfOsjj8vnIDC4iqs/jkHF4xJwstP3IRFd76B3QfL8PJDc/HR2r3YllmIlMQQPLL8Utx030rcfMVYrN9yAEsWTMK2PUfZWGdP7o2P37gXBr3/h6qby6QOg38otxjzl72KnLxKXHxeMt5++U5U1piRsS8Pn33zG55/9Ho88OQHUGvU7BPnNAH9e4Rg6LCh+G79ZvTu3Ru0fGp2cEiONeDXHccxc1JfzDhvJEwWATff+x+24HLnwpEYPXo07nrsPdSbrHj18YUY0D8FZosNN9/7Bj5dl4XU3mH49I07sPqH3bj/79+wUT20bDIunz0Wj7+yBmXlNbj52qn48MtN+PBfd0Ov06DOZMXiu1bgjeeXMm575PkvUFlTj1sXXYi3V/2Aj/9zL9Q8h9dXfofjheUwmZ1IjDHimsun47JbXmFSacXfrsD0qWMY+IvvehVXzR2B0enDcPM9r2HFU4vx1Xc7kZ17DCqNEZHBPKZMGokLr38FN142HA8vvxTLH30fl8wcCquDx67MbLz42GL8uDEDn3+7A7fdMBMVFRV44+Pt4EUbJo4bgv0H8/DS4zeitMKE7zdm4v+e/xZ/WTwOdy+7HDfc+Rq+25yPHnFBePvvi5ga+u/nu2HQiHhvxd0dA1/qgM7POVqKy5etwJJrJiI4KAg33PcOpo5JQYCeR59ePfDyOz/h7/dfgr8895UPec2d3Jdx/P++2uFz/5JpAzBxVH/c++zX7P59t0zH82+uZ3/PmdQbQcHB+Git/L2flx66BEsWzsSyB99hovTOm2fj6ttWICJUXpwJDzGAo0+achJUvApf/XSIlXvmnrn4an0GtmcV4y9/ugAD+ybixvtW4us3luKDr37DJ+uyWL7n/jIPX36/B9v2FuHPCydh78FC6HWy6iotr2UqqVdiCHbsK8asyQPw8mM34v2vtuK6u97C/JmpSE6IxYtv/8jKZmUXQasGQoJDUFhcjj69EpBzpBB9U2KZuKcx3/fcatbu8/fNwcff7sF1l03C8ic+wa0LJmDH3jzsOiB/O+/fj1+F59/8AUcLa3HHoinYve8Ytuw5zp698MBluPfZL7Dsmgn4YdMB3HjFeDYGkhJMQn50HyaPGdCc1f3ucBIpnnPprJyBc+CflbDLg+Y6IvY7Oz/V1dV46OFH8NSTT+D11/+FCRPG45NPP0NCfDymTj0fGzb8jIsumsss6f795W++btmyBRMnTcH7/3sP117b/pYqaiM7OxtRUVHo1+/Evn1HbVJfHnnk4c4O8aTkJ1vkrrvvYfM0dOhQDBjQ3zM/J6PBk8b569evZztqysvLERERgWnTprFNFpR27NiB1NRUTJ8+nRlfOTk5zG2hTRf0+8knnyAmJgaPP/44Xn/9dXz99ddYuHAhq2/IkCHMMCKD8rnnnsN9992Hyy67DHfddRcrs337djz22GN4+eWXsWLFChQWFrL2KD5AfbrhhhuY61RUVATa5h0WFsZcI3qlmv6m+2lpacjNzWVu1K233oq3336b1dunTx+8//77ePHFF1kf6TouLs7jllEdVF5xtY4fl3X0+eefj/T0dFx11VW4//77mStJC0xZWVlITExkdU+aNAnXXnstiKh/+OEHNrZnn30WKSkpzPshRunqdFLApwG89957LPhBCyfDhg1jkzhz5ky89dZbePLJJz2DJWBpEogQaBGG/OJ//vOfbKLob5pImpzo6GisXr2aTd6CBQuwatUqHDlyhHHIxIkT2cSNGTPGQyg//vgjPvjgAyYd6Pmjjz7KiOmLL77A999/z4hv//79Hv+f/GRqgwjljjvuwJw5c1gbkZGRjHDefPNNxoUbN27E0qVL8dVXX3muly9fzvqoxBKoLiLSGTNm4Pbbb8eECRNw5ZVXsjERERMBKXVccsklrC7K88gjjzCiq62txZIlS9h/YpipU6ey512dTgr4ne0kUxMPPcQmk9y8kzHQzvZJUUVPPPEEIyKSXmda6hbgn2mT+kcZT7cAnxk6d93F5uyll15qU78RF1IiMd9Wojr/+te/YvHixdi1S/7se3tlOgsaSYXPP/8cH3/88Uk1zDrbr47m7xbgU2dJ9+fl5TFjjqx3bwOL9CMZgrRlevfu3cwg++abb5iOpzi4YqyRficj7N1332Wimoy9n3/+mc0F2R3ehiTpXWpPMbi8jbnS0lKmdzMzM1nMXCFIAptsGLres2cPq5dUFBmsZCeQ3UIGKNkKK1euxLJlyzzGqfc1xfi7mhA7Crh3vm4BvsL5ZBQRQGR1Z2RkYNGiRR7LmIxHuk/GYFJSEkaNGoXQ0FBs2LCBjUcxCBWDigiACIi8DTIke/Xq5THS5s6d6zHiFINLMeb8jTeqmwzVK664ghl9s2bNYkYYWd9kwFFSjNB33nmH9ZEI58Ybb2SeChm6iseiGJJEeOfA7yC5kkFIE3jvvff+bpeHfPvOGnEkQYjg2kskbTZt2tSu6mqvnlP1vFtw/qka7Ll2fGfgHPhnMUWcA/8c+GfxDJzFQz/H+efA74IZsFiAxx8H7r0XiIwEaBGH/g9oZ1MBlbvlFoCs6WefPbGOUB07dwKDB8ttt5QKCoCKCmDQoJN7MOPGjcCUKSc2jq4o1ZG5cLfTPufTYO6/H3jxRYCicCtXAlFRwKOPAunpcjU//QTQsiptnrz1VmDZMmDePMBuB0aMAHJzgXHj5LxEHDNnAtu3A2++yY5Jw3/+A8yYAWRlyXlnzZLvxcYCZWXApEnApk3APfcAjzwily8pASZPlp8Tgb32GvCnPwHr1sl9CQoCGhqAAwcAOj5t5Ejgq6+AV16R+7FokdxPIoihQ4H8fDl/TY08Hmrz0kuBG24A/vxnebyrVgHZ2XK/zGY5/wUXyPW88IJc7/r18rw89RTw0EPA3XcDzz0nE8QDD8h9ozEqia4bG+V6p08HamspciT3k/pEZWhMlGgMb79NEaumeaY2lLbol/ry4YfyXLRDhB0DXwFiyxbgm2+AY8fkTgwZAmze3AQScS8N5vvv6a1IoGdPeZL37weuuEIu4/2MOJ0GR5NDk0RAXn898N57wMSJAB1LrtXKg1fqJjC989GkEFBUF4GjTMQvvwAxMTKBUR+on5TomqQEEfSCBTJRUzklf3k5YDIBtD2dQKax33mnTKQkVS6+mMKR8piKimTCIcKkej/6SM5PeerrZWYg6ffwwzLDzJ0LPPgg8PTTwDXXAD/8IBMIta0QH8/LANI8Uz/GjpUJj/rrdMpET4nmltol5qqsBOLjZYZS5oLmbGDbr5a1D/7vEUU0cOIImvx2OtKsGZI4RGzEfZ0t+3v67F9WGQNJmdmzu7Lm017XyQX/tA/vXAfamoFz4J/F9HFmgk+2xeLFsi49elQ24MiAIt1JizFkWN5+uwy74m1MmwbcdNPvIwWqiwxaqpsMyfPOk3U1GbD0S3qcEul+ekb9IU+HjLPoaODLL2Vjj+wGxfYhW+IkHRt/csD/9lvZKCOLn5JiWStWKAGSmQkMHy4bVZQUq508in/9C/jHP+RJoUkkq9rhkA1Nb4v3yitl4+ill2RDj+wLsg9o79yOHbLRVlwsW/6pqbKRdviwXC8Zb4cOyYYY9YsMMFr+pbaoX1QveRb0jBJZ/IrlrvQpLEy2zmmcZHQRyGQXkPdBhpiy+0cBlV5tozYUd5jqJReUDEMyhAMDgauvlg1SstTJ7iH3lTwL6mcXE0HXg69wkrdlTZQ8fz7w2Wcy55G1S1yWlwcQgAQ0JSIEMvKIGwgkmlSacOIGxcLPyfG1eMn1VCxo4iwCgSxnIjCyxBXuowknjiPgqW0C/tVXATpWjbhLsfjJgqfNktQPsvKJSL2tbiVfcnKTC0blKVG/qRzlIdeTpI1CFIr7tny5nIescSIiYgzKT+NUvBLFxSUPx9tFbS2GcYLyquvB72hHOhGM6GiVTIS/9ZbsN1PcQIlDdLiCsyvj6QP/7JrnbjnaDr+o2S17f5o75XAJKKowITu/kr032Dc5AoEBWoiihOJKE0oqG2DUazByYDzCgrp+3/3vHf458E9gBl2CiKwjZXA6Reh0aoQG6hAfGYySqgYcyKuATqPGkD7R+C2rCL0TQ6HTqlFQWo+0/nGIDO0+H3w6B34nwa+utyD7WDXCQ/SorrdCr+Nh0GqgUatQWWeBVqNCfYOdgazV8KiutyHYqEWvhHBs2VuAsCAdRg5MgJpXdbLlrs9+DvxOzGlVnRmb9xYw8d5occCg07ANpjERgaioMcNsdWJI72iU1jRi35FyzJs0ACazDTnHq8GrVHA4XejfIwJHi2oxavDpJ4Bz4HcQ/BqTFZsyjiMpNgSJ0cEor2mATquBKAGhRi1iI4Ka1WRzuGC2Opg6CAnUIzO3FIIgYcqIHsg6UoHzRvTsYOsnJxvncJ05hzCenCkCSMdv21/EPpo8sEckBFFERm4ZxqYmIcighUrFtdm0xe5kkiGvuBblNY3MJuiXHMEWPgf3kr8BdDrSOfA7MOuZuWWwO13Qa9VMfBOYqb2jEaDr+GfWBEFEndkGtUqFgjITIyi704mhfWM7VU8HutvhLN0OfNqjv+i6RXjwoQcxfsL4Dg+kKzLm5lahXz/fnUBOl4jNe46hosTCPqneo1co+iSFISKk81Y7EUBhpQlmixMVdWboNHTwkwqjB52ejzd0u4OXCfzMPZnsHfq333qbHS+WPiqdfRqN3ndPG5HW7G/6yMLQ4UNRVlKGEvdmh+tvuB7jJrh3D3WAMsg3z9pbjuFp7rUGd5nMg+XYsbsIqQMjIfAcxg1NhN3mQnW1GeFRRmb08e2Ife/myXYIDzZg/9EKVq6qzopJackd6GHXZ+l24CtD3Ju5l72dQ9/AOdmpqsqM91fux5x5fdC3X9Or2HV1Nrz27g707RuOxPhgJEeEIievGgnRQfh+71HccdVovP7pLlw/ZygT48FGHRosDuh1aqYiHE4BFpuTuX8UEwgJ0rOhOF0CNmUUICU+FE5BQkx4ADMIT3XqFuA/88QzjMNHjx2NivIKLLhuAQOe3uH7y91/wYSJE3D1tVd3am4++uAjdsr2/z3yf22Ws1qd+M/rGaiotOCev4xBeHhTJO7Tjw7CpncxH16v0WDM0ATExASwc/+efnszSisbsfiS4Syq9+R/N+GWS0YgJJAOQVSxb/NEhAWwPHGRgfjm18O4Yd4w1hfyAsjo27Azj7Khb1I4esSFdmp8XZG5W4BPXK6comkxW5i43rplK9Z/vx5pI9PY6Rj0d2VlJTvXb8/uPYiLj2P/gwJlF+vA/gMetUDAE7F4qwr6kJLNbsMNN93gI002/nwcDQ12aLU8pl6QArVaBSKIt97IwODUKGzaUYhGpwMXnJeCqRN6QqPmWXuvfrwDt181GoIo4Ya/fY0esSEwmR0M/MvOH4Avfs7G35ZMwfHSOmzdW4TDhTXsmlJdg5URABl+g1Ki8MO2PFw2tf2j07oCcO86ugX41CHi8jf//SY7q+biyy5u9SSMltTBT+t/wvARwzt9esYP3x0Fz6uYq/bZJ4fwymszsW7tERzLr0NtrR0BBg0cggt9hoWjT58wZuFT1K61ZCeO1qpxML8Sh4/X4OLz5MOm/FOj1QGXS0RuQTWzGfbmlmPh7CFdjW279XFW15nzUcV2R+uVYf++CpgbHUjqEYzPP81mRGA0anHsWC127SjHjAt7YuiwWAwaHoHisgbYBYHF8Pv3iGQLNyaLHTabC7GRgc2atdqdzJBTqznEtRD8oaifUa/F5r2FIAPQandhwczUznS/S/J2O/CfefIZNrD/e7hJV5MHQNZ/eydSfbTqI2zZvAUPPPgAOzyB2Q8LZfvBO+3cUYLkHsHIya6BwyGgR48Q1NZaYTLZcf+9vyBtRDTu/ctYDBgYiT2HylBS3YCecSFosNgxboj8qvae7FJm5DkFEV//koNHbp6MgtI6JMeFYsPOfPy2rwhLLhmBNZsPIy7SiNRe0didXYrrZg+FyWzHsdI6CC4JPeJDkFdch/SBcV0CaGcq6TZiX+k0iXU6aXrFKyuYW0e6mnQ9HV+quH3KPdL/O7bvYKdnPPTXh5CxO4N9XiU4NBivvvQqknsk45nnn2HHtilp3drDGJEeB7tNQF2dFXa7gB49Q3EktxaPPvQL7r5vLGbO6sUkAaVvNuUiOS4ERp0GsVHE5Rxbps0rqoXZ5oCp0YFh/WKY6ti+vwg2m8ACQrMn9sXSZ9bizmvG4FB+FcKD9XC6gNkTe+NYSR2rv6rWgojQAAQGqBEe3Pm4QWeAbikvZ3V2P7FPnE7GWt9+8vdw6Ww7SnSEyu9NJSUm6PUadjR6YKAW36w+gqBgDcLCDWhscOK885N9vrr104589IwPYSt2w/vFwmZ3ITRIzxZraJGGjLb4qECK/DKjLtioR0Sonp2ZmxgTjCpa6VPz7HRwWvihe6VVDSivscDhciEs0ICe8aHMozjViWvshuCfqknIzalGRKSBuXeKt+H/ubW6RhsKy+qZ/85zHAO+R3wo8+M7m4jgyqsbGbcfLqiB2e5kp4FPH9O7s1V1SX7OdJaCT0Ds2FaCMePaD63+vDOfGXYUsOmdGM5EfGAHFnT8ESKboayqEY1WJyjUS/XQun9y7On5QsdZy/kWi5OJfrLw20vVdRb8sucYLprcHz9tz0d0uJFF+aJCAzy2QVt1UDvk19c32ukjLdDwPIsC7jpUgimncVmXM7lM545cbw99ADsPlCIy1IDEmCB88+sRXDC2J8xWitTxCAtuOzRba7KhvNqMqLAAFvLNOlzBwB/eP/q0hHWV4Z4DvwPAUxaKx+86WMoMtk0ZhRjYMxJGgxqRoUbmusVEGFke4nJRBIsU0sLNobwqDEiJQF5hPawOJ0qrGsHzHNL6xzLpcTrTOfA7MfsE7uaMQsRHBTERTiJTr1EzwAf1jmS/lBosTpSUN0Cn40E7fB0OigcIiIsIRGFFPVvQSYg+fV8oO62czzHHiLRf99I41K+O9Gnf4Qq2HYv8fAJ6aJ9oFFWaGOfTkGwOkgBg+/xGDY5j7qBBq0Ztgw0jB8Wy1b/ukDiT89TqfBVU4Dk5Pk4TLUJsmoe2aEHZKeWfp7UdVC3URe15E57yN3VAxanYM9YnSWRbtpolrzppb15mbjk4qJAUHYzSmgaUVjagb3I4akw2tm9vaN9oBOi1yMopx+C+kUiJD5OrbKVvHSG8riSaUw6+wy7ggSc/Z5P8/MNXdugrUF014LbA37rrKH7Zmo3/u31Op5pbsz4TcdFhCI8MQkZOOXMHKfZPe/Pow0yBBl2bi0FKY9Q3l9T07b9OdeIEM59y8GtrLbj57ncxbmRvpCRHYePWbMZl40b0QfbRUgwbmITNOw/j8tkj8fm3u/Hcw/Ox+vu92J9TxL589edF07Dqq22YM3Uo6KtflTWNmDNtGF5/dwNuXTSV/d59ywx8vm43hg5IQlZ2IUYNT8HOzHz87d55+NsLqzFhVF9cMHkgbrrrHVZGqY/apbwOhwu/bs9lbXzw5Tbcuuh8fP19BoICDRg5pIfn3o6MPGg0aqQOSMDc6cPw7KvfIioiyKfsw8vnYsXKDVhwyRis/SnL0xfvdm65ZhJSekQhJvbUGoCnHHyPseEWsS3pf2/dS3//siUHQwclIiys9fi3twj3tic6oseVPN6/VIdyfaLi2LtP+w+WwKDXoLC0BsMGJyE09PS/vsXVOmu7l9V1giLsXLHOzwBX1U3BJ/NLbMMbIMNR8Re8bcGWuFTOC1/j0j1XXel5tFQXtS3bGtR+9+Kzbgk+TaKW0zCw6G/6R3/TJJILxbstc39a9/YelElnlrwX+Apx0D2qk4fseQgQPNXJzwioJrCoXXrJwmOgSZJ7MUi+T2U83oLbg1HuKWXskqPz7HkSS3AV3ZDzaRK3bDmM4YOTkXu0HJHhgQgPMyI8TN41U1PbCKvNye4dPloBg14Nq83Ffvv2lrdeb9t1FGPT5dWydRv2or7ehqsvHcOu6Vu4VG7o4ERkHSjyKedftqNzT+316x0Dg0Hr8WConQ2bDmFcem9kHijAhAl9uhXvc+WO8u4li+hz7OCxY3sh9h8qYlZwSJABVdWNKK2ow4VTU9HYaIdGy8PucKKktB47MvIxZ/pQrF2fhTEje6GmphER4YHg1SocPlqOYamJ2JVxHIP6x+NwXjlGpaWguLQWh/MrMHFUH7b54mBOCfr2jkF2bilrMyzU4ClTXFqHnskRnjwuFrUTkLGvgLWbe6SMtRcfG4KNWw9jQJ9Y1k7fXjHsN6VHJGKiQtCf9v57SZiOEtbJytctwSdxuTezBHZ7k99bUFiL6OggtiDSXROFcAsKatGnV5Qn1Kv0NTBQh0GDY1q0O07XeLol+KdrMs62ds+Bf7Yh7jVertRR2u10/oni4R1U8Xb5FKu7LX1LdoZ3+Ndj1fuvP5xo57phuTMK/K0btiLAEIC+A/oiLFxeRLFZbXj28Wdx3Y3XoU8/srblxSSn5MSRnCP4cOWHWHr7Ujx2/2OYNXcWtmzagpGjR+J4/nFUVVbhymuvxKjxo5gbJ0hEPk0uYTfEs1NdOqPAX/PRGnz8/sdYcvsSvPHqG5h7yVyUFJcwEIcMG4K1X6/F7Hmz8e3qb/Hv9/6NsIgwqDk1+07e/cvvbxH8q669CuGR4Vi3eh0jnmkXTevQsm+nUDhNmc8o8HWczmfbtfec1lbXsu3gvfv1ZlxMK2j0n1QCLecSEbSUmPpgAR45wmMX7d3KYv89dMMVOYqYzm/tDTSHtR6W0s9hDI6EJtJ9lu7vafE0lZVB5uGSnC32wH9Rx1vny3/LFsWJLvKc6mH7Kyde8EXYCitaBD+/hsNr3zVgLP8jqvPyMfuqaxET1QBt0OnZX36qJ+5MaO+EwKfdxRM/jsCbQ77Fa//5Cj9uuxvThzjxyquxCA459W+V/JGAsDkl7C9Xo1+UhGCd1w6l0zCIthgYIiQAAAtWSURBVMAvsu/CEetP4I7bjjOxr+xeP3TMDLjq8cPWNxCacBvWbbRjx8Z4vPVCPaamyxb004+o8eATLhw9DPSW36jySUcPcxBcQO9+EuiTMf5p9WcqzJt/eienS/GQeATwgcgsE/HWL9mYOSQJF6cGoaihHqfrwE1BxUMQZRIgL6XafgDFjp0g4CnZXLXg9jSslTScETzk3aRqQYcDv9yDG0z/REhiMsSjdRB212D+gKNYcu1gbFjH43//1uCpFXYUF6hgCADMjRJ7HXlYughBAMqKgeAwCYXHVBg4RMTmn9T4ZCWPJ1c4YDFL2LJBjV79RIwYK2LNJzwMBg6pIwQEhwAlhRySe4nYsYlHQCCQOlzEZ/9T4+qbnDDVA/t28xg2SoTNCqxfrcGyv5zelTJBkrDnCDCjVzz+uf0wUsICUNVow/zByfgmtxAXDDWAXsOjY1kcdgkaLcdWJnW65lLUYqaNnxz0Bo5t7/ZOdpvMLC2Vo21jomhjIWV2KggdAOEqZb8VzlzsN6+B2VzBrqMDZNUdzCWCy7HsZJxvdpnYTUv5Liy/oxLFabfh39e68GWRFnk1TjyRLiDIoMZ7/9Jiw3cqpI8ToNFw6J8q4oc1KtzzVxcio0VGHAV5KsQlSjiex2HeVS4suUKP0RMFBIcCI8YKOJqjQv5hYMHNIrRaCYXHVRiQKiAvl8NP36ox70oXm6CcAzyGjBDw8zo1ho8WYLVwcNiB6koOYyYLKDwGXHzV6ZUgVRYJP+cFIdZWDp3gQnrfJHz520FMGNwT+x06RIdaMDRGQlWFEzs22TBirAGlRU6kjZF38uzaakH6OHmH0qYfLSgrdmLaHCPCI9WMYAryXLBZRRgCVMg94EBIuArjpvjuaLLbJJjqzKirldB3oAbFtl3Y3viRD/EYpSBEG/p47u2q/LQJfEF076gt3IYJ0w+gceAjMI4SgAvCMMRagDujDqLXgCjoVUHQ8x3Yc976ARadlrj+a+mdruAkFqgyA5nVCUgxCHCWFqLcZIXZase4ccNw1KyBSijAoW9qGVfm7HcgNU2P/XtsmDzDiM0/WTBhagBqq13IP+zCsHQ9MnZY0WeAjq0aNpokjD8/ADkH7MjPdqJ/qhYul4SDWXbUVYu4bkkIPl5pQvLwIkSkZqC0MQf1ZcGwNWphrouEPsiJi66XJaORN8qSwHoE+6u/hw11vuDbxFpwxw9g7bYqbN6sRpUmGb3Sg5AWWoakOB0GpXkdM8L5ils9DOA5PTS838FCbR9OeRJhOTVVV1mAzJoEpIapEKkRoebVbHeiWZCwv56DRihEnOCATs9BreHgdCibQCSmBoijKYRgbhQRYFSx51odx7hdxQM6vQrZWQ4k9dRArQa0QQ2ocx7DgepNUKmAY6Y9UKkFBOrUcNnV4DUu9I4aiupqA1S8hMAw2bU1O0pRYTnKwKfEwM+z5ki0j4XCnQ7RAWtVNniuCmLAUNgFMwTOAl7Nw85Z5UKCrB4UStJyihTwfV9Nr/a/9j15Qg//99tsfmid+qPJToRcCPzP92uQkhgNvZd1S0e0ltaYMDCiGmmxZHh1brx1rnzWnVL7XiY1CuoyUC8eh0tT5d5RJNen58KgV4WyMHZccEqzIZSajqC04ShsfBXMTrPnuVbrJPAPS7S7TCEAekpEQAaEkhyiGU7I4FOyig3giWDEBjgkmRicEmAWZCODdUqdgFC1fJhCmDoBZqHBp2Ma99Yq5Wa0rkkfuWs4ESxOeRk6R6+kkXjdP8mSMVLnRKCedGDb4BdYZSu8wLJJ/nXK101JxkPPyZJVr2piJiIAgx+zEeiUCHj2twHQ8k3HxfIaP/ApM0kASgKZ7exaphbBLeYVzockeoBn+UQBZrHM01eBU6HWVdzUd5c/Z8vEFK2TDyIK0/hSLXkg3olX+U4ez2kRqj49J1f6odLKpe94863bPfnyLRsZs1HKt8qfeTX4E4e/5OT00Kvcb/zI8LuJQb5H4JeaZGlBqbQhVwZdSX7ge3E+g8+TjwhAAZ89kUj8++p4m6vOZ9Bmodbn2iTJroWSVBKParvXB4S9JAnlqfOrL1TtazsY1H5qQ900ETIRKIaNfIq16H4lTGm/uZrx6V67Fzb4gim4idnkdqkESX5eYT/EfrVqDQpsTYBb/cbn32B74Ify/gc2NTGDTawD7HqUNrhVBSMCP2ZzvyagcD/j/MNM7BP03jFvAXC5JQAEtpAhuCdXplha2JSfi3DIf7vorvy3kleQ6NUlB+hXIOUiytxOE+XgOTjd1w7JBl5oesb6w8mdVybV7H4uE6MNvE+fAIfQNFilTNuIti2GbX7E2Wwym62GePvtfDMhL6BJkvHQgudkzte6rXD/vvrbTExueyUbBToA1JqqUddQjVpzddNTDiy4RgahxwzxOyDcoEdL4FOnRDpk3rN2LYMvg66IK4UACHwGkssLdC8CkAF0sleUFVCICOgQYwKdgSlawZPZ6b4W3M/puolgZNApOVh+zkNkIpxweG2LFkQbeLb2rvRb7q18JU86aWHBizvcWs4zgZTXO6l42ubtPYPevizd987fNvgMdD/J5E8E3uBX11VDEH1PEKmuLWXAe5LiVbm7pYDuIYDWwPcFV+bn5uArYr+JAIjLvcFnQPtxf0vge3O2QgCiH+c7/Djf6X6uEIDg5nRFyhDpeXM8L9jcUCuQy+DLfRRaBV+pn+d8Z4vAl4lGuU91eQPiG7HTeFmA9Fay0yuvCppm4ENqIianywq4fMEurZbVbEWNrE71/ivQ8pKj/HZxSwTgJ+g8nN9V4HvEfTuc/3vAZ2UlG04G+ArwPixPc8lpoICvPOP9vJWmRXF55nmBxG4TQTi9OJ2JfUkmRIfgdr9cvuiYamW1SlxPyeb3Am+b4FOzbkmgSABNAPVQ7/lPaoQ7aD3Y4h4+f4MOfjrQ3wCClzVPxh8FKJSkGJA+ksJtMwgSuZVkE7jVh5twFJtCue90T5IsvsnTkHUelZWlC5Wnv90SyuWEw2OnAIok8eR3G7BNXk3L6/z+hKBcN5v8Zhl9waRDJH1T03OzyQmHXQOn3QlzQ5Mv3lrb7L4f5zfrj14PLSe3oVEZoNX6sb4Tpxd8Bfgm8Fi0waM6lPu+xNG9wTfVKLrfV2xrA+T7ZpMAc4PIfn9X8gJfo9HD4D4QWqMxQqs1ejtvsoRR+RGfAHDv5N/u4fzEwFGe/kTo/YMuTUEeJob8XQk35ysun8L5StxAscY9NgKB7Ob6kw0+eTKS27ruLOcrkoHneTgsTYD5L13QErZ3anB7vqYat0TpondNNDo942L69U48nSbie6fFS8V2IrOOe3LfuFa2bvu6FqH6ps+PROhTIPqD7w5KGHnZ/xb8YvoUEWT3vVxKf/A9ol4xGt2qwJ/zCUxFHTSJfUVcusW/ixSAw+PCkjEoCE2xCv9glsAJ7Bt5rSXJqYLTKj8nIvCX4rbGdvi4g+Br3B9t0qqbXEPibH8x79+aP/hO0TcuoxjW3uW4x7JaBl9ZTna4fSDByxptaZi8uokr6KxZh5OHViOLPofT4TFAtGpFHPpKkramzuZ0Aiq/dXu/vXhW/whiK5NdV+EWf1oJ5jqv2ICbc00m+R5xtq2+6bl/bw3+9fudvO6tgzV6PZxqGzReUTvFlfM4hc36628j+M6QrVnEtPkMktQiiSX/krvdlIe0BPdoZnPwKSCjBCGU7O2BT762T/LbMKi4Hw6XDKLWLYaVMry2+UmY9GkTT1L7T4bNw31WG9hXNChZzYCN/rvD0nXVbqJpZnD51tcMXL+5pOfGkCZRq3Ub8nrlAEY3eHryoTqS3MSmxBrEZqufrRugtPZC7iPt0GkpkQTzvJauSDOVX97/L+//H+ws7N9pL9H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РЕЗОН\Downloads\интернет конкурс профессион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338"/>
            <a:ext cx="4274509" cy="63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00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РЕЗОН\Downloads\диплом респуб конкурс пед 13 профес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235" y="260648"/>
            <a:ext cx="450378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РЕЗОН\Downloads\IMG-163e5fb4509c73c6634bf66a5bf88e9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5"/>
            <a:ext cx="4590141" cy="34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91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РЕЗОН\Downloads\интернет дегуст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4456" cy="59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РЕЗОН\Downloads\серт выставка детских рисун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22219" cy="605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29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0928"/>
            <a:ext cx="7200800" cy="525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17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ЕЗОН\Downloads\Диплом (Алышева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80061" cy="59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145847" cy="59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34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916832"/>
            <a:ext cx="5970494" cy="3526139"/>
          </a:xfrm>
        </p:spPr>
        <p:txBody>
          <a:bodyPr>
            <a:normAutofit/>
          </a:bodyPr>
          <a:lstStyle/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10. Награды и поощрения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4734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3795" y="1844824"/>
            <a:ext cx="5637010" cy="273630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1.Участие в инновационной (экспериментальной деятельности)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984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благодарност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59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бЛАГОДАРСТВЕННОЕ ПИСЬМО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214847" cy="59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Благодарственное письмо дед моро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95" y="332656"/>
            <a:ext cx="458148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РЕЗОН\Downloads\IMG-18f7b67f2a0027338bfdf44b79564f6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816424" cy="515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04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0423"/>
            <a:ext cx="4320480" cy="62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РЕЗОН\Desktop\зуб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0423"/>
            <a:ext cx="4248472" cy="62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9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РЕЗОН\Desktop\лд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508523" cy="620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66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1700808"/>
            <a:ext cx="5970494" cy="3742163"/>
          </a:xfrm>
        </p:spPr>
        <p:txBody>
          <a:bodyPr>
            <a:normAutofit/>
          </a:bodyPr>
          <a:lstStyle/>
          <a:p>
            <a:pPr algn="ctr"/>
            <a:endParaRPr lang="ru-RU" sz="3600" dirty="0" smtClean="0"/>
          </a:p>
          <a:p>
            <a:pPr algn="ctr"/>
            <a:endParaRPr lang="ru-RU" sz="3600" dirty="0"/>
          </a:p>
          <a:p>
            <a:pPr algn="ctr"/>
            <a:r>
              <a:rPr lang="ru-RU" sz="3600" dirty="0" smtClean="0"/>
              <a:t>Спасибо за внимание 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546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ЕЗОН\Desktop\скан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04456" cy="59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ЕЗОН\Desktop\скан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23135" cy="59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54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ЕЗОН\Desktop\скан\2023-02-05 00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4201631" cy="63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РЕЗОН\Desktop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009" y="332656"/>
            <a:ext cx="4140861" cy="63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22801"/>
            <a:ext cx="5172358" cy="40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РЕЗОН\Desktop\скан\2023-02-05 00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3" y="188640"/>
            <a:ext cx="3689950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56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3795" y="2276872"/>
            <a:ext cx="5637010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2. Наличие публикаций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4741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675</TotalTime>
  <Words>194</Words>
  <Application>Microsoft Office PowerPoint</Application>
  <PresentationFormat>Экран (4:3)</PresentationFormat>
  <Paragraphs>37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Воздушный поток</vt:lpstr>
      <vt:lpstr>Министерство образования Республики Мордовия  ПОРТФОЛИО Алышевой Анастасии Николаевны, воспитателя  МАДОУ«Детский сад № 76 комбинированного вида» г.о. Саранск</vt:lpstr>
      <vt:lpstr>https://upload2.schoolrm.ru/iblock/1fa/1fab034061429697ea8e54a9875dc3c8/Pedagogicheskiy-opyt-Alysheva-A.N..pdf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РЕЗОН</dc:creator>
  <cp:lastModifiedBy>Пользователь</cp:lastModifiedBy>
  <cp:revision>49</cp:revision>
  <dcterms:created xsi:type="dcterms:W3CDTF">2023-02-08T08:49:50Z</dcterms:created>
  <dcterms:modified xsi:type="dcterms:W3CDTF">2023-04-28T09:14:45Z</dcterms:modified>
</cp:coreProperties>
</file>