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439" r:id="rId4"/>
    <p:sldId id="440" r:id="rId5"/>
    <p:sldId id="262" r:id="rId6"/>
    <p:sldId id="327" r:id="rId7"/>
    <p:sldId id="416" r:id="rId8"/>
    <p:sldId id="462" r:id="rId9"/>
    <p:sldId id="464" r:id="rId10"/>
    <p:sldId id="463" r:id="rId11"/>
    <p:sldId id="430" r:id="rId12"/>
    <p:sldId id="266" r:id="rId13"/>
    <p:sldId id="345" r:id="rId14"/>
    <p:sldId id="370" r:id="rId15"/>
    <p:sldId id="417" r:id="rId16"/>
    <p:sldId id="442" r:id="rId17"/>
    <p:sldId id="443" r:id="rId18"/>
    <p:sldId id="444" r:id="rId19"/>
    <p:sldId id="446" r:id="rId20"/>
    <p:sldId id="268" r:id="rId21"/>
    <p:sldId id="398" r:id="rId22"/>
    <p:sldId id="445" r:id="rId23"/>
    <p:sldId id="333" r:id="rId24"/>
    <p:sldId id="404" r:id="rId25"/>
    <p:sldId id="302" r:id="rId26"/>
    <p:sldId id="441" r:id="rId27"/>
    <p:sldId id="405" r:id="rId28"/>
    <p:sldId id="301" r:id="rId29"/>
    <p:sldId id="425" r:id="rId30"/>
    <p:sldId id="276" r:id="rId31"/>
    <p:sldId id="414" r:id="rId32"/>
    <p:sldId id="467" r:id="rId33"/>
    <p:sldId id="361" r:id="rId34"/>
    <p:sldId id="431" r:id="rId35"/>
    <p:sldId id="468" r:id="rId36"/>
    <p:sldId id="455" r:id="rId37"/>
    <p:sldId id="278" r:id="rId38"/>
    <p:sldId id="347" r:id="rId39"/>
    <p:sldId id="280" r:id="rId40"/>
    <p:sldId id="466" r:id="rId41"/>
    <p:sldId id="465" r:id="rId42"/>
    <p:sldId id="448" r:id="rId43"/>
    <p:sldId id="447" r:id="rId44"/>
    <p:sldId id="415" r:id="rId45"/>
    <p:sldId id="420" r:id="rId46"/>
    <p:sldId id="282" r:id="rId47"/>
    <p:sldId id="381" r:id="rId48"/>
    <p:sldId id="453" r:id="rId49"/>
    <p:sldId id="375" r:id="rId50"/>
    <p:sldId id="449" r:id="rId51"/>
    <p:sldId id="450" r:id="rId52"/>
    <p:sldId id="451" r:id="rId53"/>
    <p:sldId id="284" r:id="rId54"/>
    <p:sldId id="424" r:id="rId55"/>
    <p:sldId id="457" r:id="rId56"/>
    <p:sldId id="422" r:id="rId57"/>
    <p:sldId id="288" r:id="rId58"/>
    <p:sldId id="407" r:id="rId59"/>
    <p:sldId id="461" r:id="rId60"/>
    <p:sldId id="419" r:id="rId61"/>
    <p:sldId id="458" r:id="rId62"/>
    <p:sldId id="408" r:id="rId63"/>
    <p:sldId id="433" r:id="rId64"/>
    <p:sldId id="409" r:id="rId65"/>
    <p:sldId id="459" r:id="rId66"/>
    <p:sldId id="460" r:id="rId67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D60093"/>
    <a:srgbClr val="990033"/>
    <a:srgbClr val="FFCC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>
      <p:cViewPr varScale="1">
        <p:scale>
          <a:sx n="84" d="100"/>
          <a:sy n="84" d="100"/>
        </p:scale>
        <p:origin x="-90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92912-2EE1-4434-B22C-F7DABFA7E56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915A6-5F22-4875-8D7C-0F5F65D0F3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6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915A6-5F22-4875-8D7C-0F5F65D0F3F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0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915A6-5F22-4875-8D7C-0F5F65D0F3F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30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11DC-17FB-42EA-BA97-B734F4C839E0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0D2A-08B6-4D93-B3A5-50D88CF53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18sar.schoolrm.r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6" y="571480"/>
            <a:ext cx="614366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71448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   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Конаковой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Веры Владимировны,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МДОУ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№18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1628800"/>
            <a:ext cx="3146122" cy="42484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98" y="1776057"/>
            <a:ext cx="2592288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230425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90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  <p:pic>
        <p:nvPicPr>
          <p:cNvPr id="3" name="Рисунок 2" descr="розова наставничество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196752"/>
            <a:ext cx="7812000" cy="330381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убл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pic>
        <p:nvPicPr>
          <p:cNvPr id="9" name="Рисунок 8" descr="Справка о публикации Конаковой Веры Владимировн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5929" y="0"/>
            <a:ext cx="484807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видетельство о печатании Конаковой В.В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5231" cy="3445671"/>
          </a:xfrm>
          <a:prstGeom prst="rect">
            <a:avLst/>
          </a:prstGeom>
        </p:spPr>
      </p:pic>
      <p:pic>
        <p:nvPicPr>
          <p:cNvPr id="8" name="Рисунок 7" descr="антиплагиат №1 Конакова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5488" y="1785926"/>
            <a:ext cx="4768512" cy="34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накова оглавление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5" name="Рисунок 4" descr="конакова 00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икулова титул №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pic>
        <p:nvPicPr>
          <p:cNvPr id="3" name="Рисунок 2" descr="diplom_2054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6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типлагиат №3 Конакова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856"/>
            <a:ext cx="9144000" cy="66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акова мрио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286248" cy="6858000"/>
          </a:xfrm>
          <a:prstGeom prst="rect">
            <a:avLst/>
          </a:prstGeom>
        </p:spPr>
      </p:pic>
      <p:pic>
        <p:nvPicPr>
          <p:cNvPr id="3" name="Рисунок 2" descr="антиплагиат № 2 Конакова мри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3017" y="928670"/>
            <a:ext cx="5010983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57166"/>
            <a:ext cx="810327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04.02.1962 год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1471" y="763496"/>
            <a:ext cx="73849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1987 год, средне-специальное,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Зубово-Полянское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педагогическое училище Мордовской АССР по специальности «Дошкольное воспитание»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5658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июня 1987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34 года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34 года</a:t>
            </a:r>
            <a:endParaRPr lang="ru-RU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513000"/>
            <a:ext cx="7848000" cy="60123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онкурсах;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ыставках;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урнирах;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оревнованиях;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кциях;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естивалях.</a:t>
            </a:r>
          </a:p>
          <a:p>
            <a:pPr marL="571500" indent="-571500">
              <a:buFont typeface="Times New Roman" panose="02020603050405020304" pitchFamily="18" charset="0"/>
              <a:buChar char="-"/>
            </a:pP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32" y="0"/>
            <a:ext cx="4860032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-1287"/>
            <a:ext cx="468052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56" y="0"/>
            <a:ext cx="5066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526"/>
            <a:ext cx="44999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7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9144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" y="240391"/>
            <a:ext cx="4241835" cy="2999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6" y="3519789"/>
            <a:ext cx="4356508" cy="307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3" y="3484304"/>
            <a:ext cx="4321905" cy="3142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66" y="156355"/>
            <a:ext cx="4356508" cy="3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Наличие авторских программ,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9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7" y="-13111"/>
            <a:ext cx="4799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06" y="0"/>
            <a:ext cx="4175842" cy="3036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50" y="3036111"/>
            <a:ext cx="4157785" cy="302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ru-RU" altLang="ru-RU" sz="3200" b="1" kern="0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Представление педагогического опыта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  <a:hlinkClick r:id="rId2"/>
              </a:rPr>
              <a:t>http://ds18sar.schoolrm.ru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836712"/>
            <a:ext cx="8215370" cy="45542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5029200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 – педагогических конференциях, педагогических чтениях, семинарах, методических объединениях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14" y="-15764"/>
            <a:ext cx="449538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921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3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84784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3"/>
            <a:ext cx="457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83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9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10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84784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84784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" y="0"/>
            <a:ext cx="4542655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29000"/>
            <a:ext cx="456310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484784"/>
            <a:ext cx="7920000" cy="31057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Проведение открытых занятий, </a:t>
            </a:r>
          </a:p>
          <a:p>
            <a:pPr algn="ctr"/>
            <a:r>
              <a:rPr lang="ru-RU" alt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мастер - классов, мероприятий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7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362933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67" y="188640"/>
            <a:ext cx="4788024" cy="3481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81207"/>
            <a:ext cx="4572000" cy="3324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20"/>
            <a:ext cx="9144000" cy="66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362933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700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54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340769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8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340769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аттест.комиссия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340769"/>
            <a:ext cx="7786742" cy="31862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195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рофсоюз 00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0"/>
            <a:ext cx="442912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09" y="1556792"/>
            <a:ext cx="7812000" cy="289820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с воспитанниками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34" y="-5645"/>
            <a:ext cx="478802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85" y="-5645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2714644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родителями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1268760"/>
            <a:ext cx="8013275" cy="324036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3" y="0"/>
            <a:ext cx="47349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10" y="1484784"/>
            <a:ext cx="7811438" cy="28982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748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5"/>
            <a:ext cx="48600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84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10" y="3358293"/>
            <a:ext cx="4813469" cy="3499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127"/>
            <a:ext cx="4474271" cy="323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1196753"/>
            <a:ext cx="8501122" cy="29466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02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0"/>
            <a:ext cx="4331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6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9761"/>
            <a:ext cx="7056784" cy="629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иказ по инновации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56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4"/>
            <a:ext cx="486003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838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6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лагодарность куратору_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147"/>
            <a:ext cx="9144000" cy="64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8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7785" y="0"/>
            <a:ext cx="498621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накова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11" y="500042"/>
            <a:ext cx="8106439" cy="571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9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736"/>
            <a:ext cx="478802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1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889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иложение к приказу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2981" y="0"/>
            <a:ext cx="4861019" cy="6858000"/>
          </a:xfrm>
          <a:prstGeom prst="rect">
            <a:avLst/>
          </a:prstGeom>
        </p:spPr>
      </p:pic>
      <p:pic>
        <p:nvPicPr>
          <p:cNvPr id="5" name="Рисунок 4" descr="Приказ по инновации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61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1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88" y="1412776"/>
            <a:ext cx="4275412" cy="31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02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140</Words>
  <Application>Microsoft Office PowerPoint</Application>
  <PresentationFormat>Экран (4:3)</PresentationFormat>
  <Paragraphs>34</Paragraphs>
  <Slides>66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Представление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 методических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Качество взаимодействия  с родителями</vt:lpstr>
      <vt:lpstr>Презентация PowerPoint</vt:lpstr>
      <vt:lpstr>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stvospital</cp:lastModifiedBy>
  <cp:revision>212</cp:revision>
  <dcterms:created xsi:type="dcterms:W3CDTF">2015-08-31T19:40:17Z</dcterms:created>
  <dcterms:modified xsi:type="dcterms:W3CDTF">2019-11-18T14:01:38Z</dcterms:modified>
</cp:coreProperties>
</file>