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4804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143248"/>
            <a:ext cx="6172200" cy="16430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HAPPY </a:t>
            </a:r>
            <a:r>
              <a:rPr lang="en-US" sz="6000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BIRTHDAY</a:t>
            </a:r>
          </a:p>
          <a:p>
            <a:endParaRPr lang="ru-RU" dirty="0"/>
          </a:p>
        </p:txBody>
      </p:sp>
      <p:pic>
        <p:nvPicPr>
          <p:cNvPr id="5" name="Рисунок 4" descr="http://miranimacii.ru/_ph/4/1/725371936.jpg?145543506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iranimacii.ru/_ph/4/1/685502788.jpg?14554350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271464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tasha-vl.ru/images/cms/data/assorti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714884"/>
            <a:ext cx="2071670" cy="18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нимированные открытки с днем рождени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04"/>
            <a:ext cx="3413125" cy="340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1143008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</a:rPr>
              <a:t>BOOK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bildites.lv/images/ry45gqb3czfabgenf12t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685804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135732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What </a:t>
            </a:r>
            <a:r>
              <a:rPr lang="en-US" sz="6000" b="1" dirty="0" err="1" smtClean="0">
                <a:solidFill>
                  <a:srgbClr val="00B050"/>
                </a:solidFill>
              </a:rPr>
              <a:t>colour</a:t>
            </a:r>
            <a:r>
              <a:rPr lang="en-US" sz="6000" b="1" dirty="0" smtClean="0">
                <a:solidFill>
                  <a:srgbClr val="00B050"/>
                </a:solidFill>
              </a:rPr>
              <a:t> is it?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5400" i="1" u="sng" dirty="0" smtClean="0"/>
              <a:t>E.g. </a:t>
            </a:r>
            <a:r>
              <a:rPr lang="en-US" sz="5400" dirty="0" smtClean="0"/>
              <a:t>The coin is grey.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HOW MANY…?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/>
              <a:t>4+5=? – Four and five is nine. </a:t>
            </a:r>
          </a:p>
          <a:p>
            <a:pPr algn="just"/>
            <a:r>
              <a:rPr lang="en-US" sz="3200" dirty="0" smtClean="0"/>
              <a:t>Friends: 6+2=?</a:t>
            </a:r>
          </a:p>
          <a:p>
            <a:pPr algn="just"/>
            <a:r>
              <a:rPr lang="en-US" sz="3200" dirty="0" smtClean="0"/>
              <a:t>Family: 5+8=?</a:t>
            </a:r>
          </a:p>
          <a:p>
            <a:pPr algn="just"/>
            <a:r>
              <a:rPr lang="en-US" sz="3200" dirty="0" smtClean="0"/>
              <a:t>Flowers: 7+5=?</a:t>
            </a:r>
          </a:p>
          <a:p>
            <a:pPr algn="just"/>
            <a:r>
              <a:rPr lang="en-US" sz="3200" dirty="0" smtClean="0"/>
              <a:t>Toys: 8+9=?</a:t>
            </a:r>
          </a:p>
          <a:p>
            <a:pPr algn="just"/>
            <a:r>
              <a:rPr lang="en-US" sz="3200" dirty="0" smtClean="0"/>
              <a:t>Sweets: 10+10?</a:t>
            </a:r>
          </a:p>
          <a:p>
            <a:pPr algn="just"/>
            <a:r>
              <a:rPr lang="en-US" sz="3200" dirty="0" smtClean="0"/>
              <a:t>Coins: 13+1=?</a:t>
            </a:r>
          </a:p>
          <a:p>
            <a:pPr algn="just"/>
            <a:r>
              <a:rPr lang="en-US" sz="3200" dirty="0" smtClean="0"/>
              <a:t>Cakes: 1+1=?</a:t>
            </a:r>
          </a:p>
          <a:p>
            <a:pPr algn="just"/>
            <a:r>
              <a:rPr lang="en-US" sz="3200" dirty="0" smtClean="0"/>
              <a:t>Books: 9+4=?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gifzona.ru/i/happy/107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1384"/>
            <a:ext cx="3857652" cy="33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gifzona.ru/i/happy/1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4381504" cy="38100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 descr="http://www.gifzona.ru/i/happy/3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57620" cy="361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ifzona.ru/i/happy/120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66"/>
            <a:ext cx="448691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miranimacii.ru/_ph/4/1/97612925.jpg?145543581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79296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1000132"/>
          </a:xfrm>
        </p:spPr>
        <p:txBody>
          <a:bodyPr>
            <a:noAutofit/>
          </a:bodyPr>
          <a:lstStyle/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en-US" sz="9600" dirty="0" smtClean="0"/>
              <a:t>’’’’      </a:t>
            </a:r>
            <a:r>
              <a:rPr lang="ru-RU" sz="9600" dirty="0" smtClean="0"/>
              <a:t> </a:t>
            </a:r>
            <a:r>
              <a:rPr lang="en-US" sz="6000" b="1" dirty="0" smtClean="0"/>
              <a:t>7</a:t>
            </a:r>
            <a:r>
              <a:rPr lang="en-US" sz="4400" dirty="0" smtClean="0"/>
              <a:t>=</a:t>
            </a:r>
            <a:r>
              <a:rPr lang="en-US" sz="6600" b="1" dirty="0" smtClean="0"/>
              <a:t>s</a:t>
            </a:r>
            <a:r>
              <a:rPr lang="en-US" sz="9600" dirty="0" smtClean="0"/>
              <a:t>  </a:t>
            </a:r>
            <a:r>
              <a:rPr lang="en-US" sz="9600" dirty="0" err="1" smtClean="0"/>
              <a:t>es</a:t>
            </a:r>
            <a:r>
              <a:rPr lang="en-US" sz="9600" dirty="0" smtClean="0"/>
              <a:t>           </a:t>
            </a:r>
            <a:endParaRPr lang="ru-RU" sz="9600" dirty="0"/>
          </a:p>
        </p:txBody>
      </p:sp>
      <p:pic>
        <p:nvPicPr>
          <p:cNvPr id="4" name="Содержимое 3" descr="http://www.zooclub.ru/skat/img.php?w=650&amp;h=600&amp;img=./attach/sim/38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36433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ROSES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blestiashky.narod.ru/8/blesk28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500174"/>
            <a:ext cx="614366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</a:t>
            </a:r>
            <a:r>
              <a:rPr lang="en-US" sz="9600" dirty="0" smtClean="0"/>
              <a:t>’       ’’</a:t>
            </a:r>
            <a:endParaRPr lang="ru-RU" sz="9600" dirty="0"/>
          </a:p>
        </p:txBody>
      </p:sp>
      <p:pic>
        <p:nvPicPr>
          <p:cNvPr id="4" name="Содержимое 3" descr="http://oi42.tinypic.com/2gt58q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esenhoswiki.com/Uploads/desenhoswiki.com/ImagensGrandes/bicicleta-meni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4311"/>
            <a:ext cx="3857652" cy="33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150019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CAKE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Праздничный торт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1285884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D     </a:t>
            </a:r>
            <a:r>
              <a:rPr lang="en-US" sz="10700" b="1" dirty="0" smtClean="0"/>
              <a:t>,</a:t>
            </a:r>
            <a:r>
              <a:rPr lang="en-US" sz="8000" b="1" dirty="0" smtClean="0"/>
              <a:t>             </a:t>
            </a:r>
            <a:r>
              <a:rPr lang="en-US" sz="7300" b="1" dirty="0" smtClean="0"/>
              <a:t>2=O</a:t>
            </a:r>
            <a:endParaRPr lang="ru-RU" sz="7300" b="1" dirty="0"/>
          </a:p>
        </p:txBody>
      </p:sp>
      <p:pic>
        <p:nvPicPr>
          <p:cNvPr id="4" name="Содержимое 3" descr="http://img3.proshkolu.ru/content/media/pic/std/3000000/2722000/2721764-5f9317590e8fe95c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3495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1214446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</a:rPr>
              <a:t>DOLL</a:t>
            </a:r>
            <a:endParaRPr lang="ru-RU" sz="80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najlepszegify.blox.pl/resource/45_20140128181521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52864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1214446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         </a:t>
            </a:r>
            <a:r>
              <a:rPr lang="en-US" sz="10700" dirty="0" smtClean="0"/>
              <a:t>b</a:t>
            </a:r>
            <a:r>
              <a:rPr lang="en-US" sz="8800" dirty="0" smtClean="0"/>
              <a:t>  </a:t>
            </a:r>
            <a:r>
              <a:rPr lang="en-US" sz="10700" dirty="0" smtClean="0"/>
              <a:t>,</a:t>
            </a:r>
            <a:endParaRPr lang="ru-RU" sz="10700" dirty="0"/>
          </a:p>
        </p:txBody>
      </p:sp>
      <p:pic>
        <p:nvPicPr>
          <p:cNvPr id="8" name="Содержимое 7" descr="http://www.animated-gifs.eu/kitchen-cooks-2/0002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71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   ’’’’       7=s  es           </vt:lpstr>
      <vt:lpstr>ROSES</vt:lpstr>
      <vt:lpstr>                  ’       ’’</vt:lpstr>
      <vt:lpstr>CAKE</vt:lpstr>
      <vt:lpstr>D     ,             2=O</vt:lpstr>
      <vt:lpstr>DOLL</vt:lpstr>
      <vt:lpstr>         b  ,</vt:lpstr>
      <vt:lpstr>BOOK</vt:lpstr>
      <vt:lpstr>What colour is it?</vt:lpstr>
      <vt:lpstr>HOW MANY…?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2016-02-14T07:22:35Z</dcterms:created>
  <dcterms:modified xsi:type="dcterms:W3CDTF">2016-02-16T18:03:11Z</dcterms:modified>
</cp:coreProperties>
</file>