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714356"/>
            <a:ext cx="5572164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cs typeface="Aharoni" pitchFamily="2" charset="-79"/>
              </a:rPr>
              <a:t>Радуга дуга</a:t>
            </a:r>
            <a:endParaRPr lang="ru-RU" sz="66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13314" name="Picture 2" descr="https://ds05.infourok.ru/uploads/ex/0738/0009f247-f458765d/hello_html_432cad7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786058"/>
            <a:ext cx="5394142" cy="3805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928934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Разноцветное коромысло</a:t>
            </a:r>
          </a:p>
          <a:p>
            <a:pPr algn="ctr"/>
            <a:r>
              <a:rPr lang="ru-RU" sz="2400" dirty="0" smtClean="0"/>
              <a:t>Над рекою повисло.</a:t>
            </a:r>
          </a:p>
          <a:p>
            <a:pPr algn="ctr"/>
            <a:r>
              <a:rPr lang="ru-RU" sz="2400" i="1" dirty="0" smtClean="0"/>
              <a:t>(</a:t>
            </a:r>
            <a:r>
              <a:rPr lang="ru-RU" sz="2400" b="1" i="1" dirty="0" smtClean="0"/>
              <a:t>радуга</a:t>
            </a:r>
            <a:r>
              <a:rPr lang="ru-RU" sz="2400" i="1" dirty="0" smtClean="0"/>
              <a:t>)</a:t>
            </a: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714744" y="4500570"/>
            <a:ext cx="4714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Семь </a:t>
            </a:r>
            <a:r>
              <a:rPr lang="ru-RU" sz="2400" dirty="0" err="1" smtClean="0"/>
              <a:t>цветов-одна</a:t>
            </a:r>
            <a:r>
              <a:rPr lang="ru-RU" sz="2400" dirty="0" smtClean="0"/>
              <a:t> дуга,</a:t>
            </a:r>
          </a:p>
          <a:p>
            <a:pPr algn="ctr"/>
            <a:r>
              <a:rPr lang="ru-RU" sz="2400" dirty="0" smtClean="0"/>
              <a:t>Это чудо-</a:t>
            </a:r>
          </a:p>
          <a:p>
            <a:pPr algn="ctr"/>
            <a:r>
              <a:rPr lang="ru-RU" sz="2400" i="1" dirty="0" smtClean="0"/>
              <a:t>(</a:t>
            </a:r>
            <a:r>
              <a:rPr lang="ru-RU" sz="2400" b="1" i="1" dirty="0" smtClean="0"/>
              <a:t>радуга</a:t>
            </a:r>
            <a:r>
              <a:rPr lang="ru-RU" sz="2400" i="1" dirty="0" smtClean="0"/>
              <a:t>)</a:t>
            </a:r>
            <a:endParaRPr lang="ru-RU" sz="2400" dirty="0"/>
          </a:p>
        </p:txBody>
      </p:sp>
      <p:sp>
        <p:nvSpPr>
          <p:cNvPr id="26626" name="AutoShape 2" descr="https://i.pinimg.com/736x/88/de/d2/88ded2c9d3750f754c788349f3c107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8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714488"/>
            <a:ext cx="3060272" cy="2162149"/>
          </a:xfrm>
          <a:prstGeom prst="rect">
            <a:avLst/>
          </a:prstGeom>
          <a:noFill/>
        </p:spPr>
      </p:pic>
      <p:pic>
        <p:nvPicPr>
          <p:cNvPr id="8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714884"/>
            <a:ext cx="1718908" cy="1214446"/>
          </a:xfrm>
          <a:prstGeom prst="rect">
            <a:avLst/>
          </a:prstGeom>
          <a:noFill/>
        </p:spPr>
      </p:pic>
      <p:pic>
        <p:nvPicPr>
          <p:cNvPr id="9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171890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Сказка о</a:t>
            </a:r>
            <a:r>
              <a:rPr lang="ru-RU" sz="4400" dirty="0" smtClean="0">
                <a:solidFill>
                  <a:srgbClr val="FF0000"/>
                </a:solidFill>
              </a:rPr>
              <a:t> </a:t>
            </a:r>
            <a:r>
              <a:rPr lang="ru-RU" sz="4400" b="1" dirty="0" smtClean="0">
                <a:solidFill>
                  <a:srgbClr val="FF0000"/>
                </a:solidFill>
              </a:rPr>
              <a:t>радуге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71678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теплые летние дни, после дождя на небе появляется большая красивая </a:t>
            </a:r>
            <a:r>
              <a:rPr lang="ru-RU" sz="3200" b="1" dirty="0" smtClean="0"/>
              <a:t>радуга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5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857628"/>
            <a:ext cx="3060272" cy="21621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85860"/>
            <a:ext cx="80010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 вот в один из таких дней дети, глядя на небо, закричали" Смотрите! Какая яркая </a:t>
            </a:r>
            <a:r>
              <a:rPr lang="ru-RU" sz="3200" b="1" dirty="0" smtClean="0"/>
              <a:t>радуга</a:t>
            </a:r>
            <a:r>
              <a:rPr lang="ru-RU" sz="3200" dirty="0" smtClean="0"/>
              <a:t>! "У самой </a:t>
            </a:r>
            <a:r>
              <a:rPr lang="ru-RU" sz="3200" b="1" dirty="0" smtClean="0"/>
              <a:t>радуги</a:t>
            </a:r>
            <a:r>
              <a:rPr lang="ru-RU" sz="3200" dirty="0" smtClean="0"/>
              <a:t> было тоже хорошее настроение.</a:t>
            </a:r>
            <a:endParaRPr lang="ru-RU" sz="3200" dirty="0"/>
          </a:p>
        </p:txBody>
      </p:sp>
      <p:pic>
        <p:nvPicPr>
          <p:cNvPr id="27650" name="Picture 2" descr="https://klike.net/uploads/posts/2019-06/1559456614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3429000"/>
            <a:ext cx="4352498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357298"/>
            <a:ext cx="74295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Все цвета на ней переливались</a:t>
            </a:r>
            <a:r>
              <a:rPr lang="ru-RU" sz="2800" dirty="0" smtClean="0"/>
              <a:t>: красный, оранжевый, желтый, зеленый, </a:t>
            </a:r>
            <a:r>
              <a:rPr lang="ru-RU" sz="2800" dirty="0" err="1" smtClean="0"/>
              <a:t>голубой</a:t>
            </a:r>
            <a:r>
              <a:rPr lang="ru-RU" sz="2800" dirty="0" smtClean="0"/>
              <a:t>, синий, фиолетовый.</a:t>
            </a:r>
            <a:endParaRPr lang="ru-RU" sz="2800" dirty="0"/>
          </a:p>
        </p:txBody>
      </p:sp>
      <p:pic>
        <p:nvPicPr>
          <p:cNvPr id="29698" name="Picture 2" descr="https://ds05.infourok.ru/uploads/ex/0738/0009f247-f458765d/hello_html_432cad7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285992"/>
            <a:ext cx="6305550" cy="4448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84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Они между собой о чем-то разговаривали. </a:t>
            </a:r>
          </a:p>
          <a:p>
            <a:r>
              <a:rPr lang="ru-RU" sz="2000" u="sng" dirty="0" smtClean="0"/>
              <a:t>Вдруг фиолетовый цвет сказал</a:t>
            </a:r>
            <a:r>
              <a:rPr lang="ru-RU" sz="2000" dirty="0" smtClean="0"/>
              <a:t>: "Друзья, скажите мне, почему я последний по счету? Я хочу быть первым! " Все цвета посмотрели друг на друга и стали тоже думать, спрашивать, почему они стоят именно на этом месте. "А давайте поменяемся местами! "-предложил оранжевый цвет. Все согласились, но у них никак не получалось. Тут </a:t>
            </a:r>
            <a:r>
              <a:rPr lang="ru-RU" sz="2000" b="1" dirty="0" smtClean="0"/>
              <a:t>радуга сказала</a:t>
            </a:r>
            <a:r>
              <a:rPr lang="ru-RU" sz="2000" dirty="0" smtClean="0"/>
              <a:t>: "Вы не сможете поменяться местами, потому что нас так создала природа.</a:t>
            </a:r>
          </a:p>
          <a:p>
            <a:r>
              <a:rPr lang="ru-RU" sz="2000" u="sng" dirty="0" smtClean="0"/>
              <a:t>Не зря про вас цветов придумали стишок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Каждый Охотник Желает Знать Где Сидит Фазан.</a:t>
            </a:r>
            <a:endParaRPr lang="ru-RU" sz="2000" dirty="0"/>
          </a:p>
        </p:txBody>
      </p:sp>
      <p:pic>
        <p:nvPicPr>
          <p:cNvPr id="5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0"/>
            <a:ext cx="1718908" cy="1214446"/>
          </a:xfrm>
          <a:prstGeom prst="rect">
            <a:avLst/>
          </a:prstGeom>
          <a:noFill/>
        </p:spPr>
      </p:pic>
      <p:pic>
        <p:nvPicPr>
          <p:cNvPr id="6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643446"/>
            <a:ext cx="1718908" cy="1214446"/>
          </a:xfrm>
          <a:prstGeom prst="rect">
            <a:avLst/>
          </a:prstGeom>
          <a:noFill/>
        </p:spPr>
      </p:pic>
      <p:pic>
        <p:nvPicPr>
          <p:cNvPr id="7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357826"/>
            <a:ext cx="171890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714488"/>
            <a:ext cx="75724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Начальная буква каждого слова означает цвет и порядок "После того, как цвета услышали про себя рассказ радуги, им не захотелось меняться. Они стали ценить свое место. Вот почему цвета в радуге стоят именно в таком порядке.</a:t>
            </a:r>
            <a:endParaRPr lang="ru-RU" sz="2400" dirty="0"/>
          </a:p>
        </p:txBody>
      </p:sp>
      <p:pic>
        <p:nvPicPr>
          <p:cNvPr id="5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143512"/>
            <a:ext cx="1718908" cy="1214446"/>
          </a:xfrm>
          <a:prstGeom prst="rect">
            <a:avLst/>
          </a:prstGeom>
          <a:noFill/>
        </p:spPr>
      </p:pic>
      <p:pic>
        <p:nvPicPr>
          <p:cNvPr id="6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071942"/>
            <a:ext cx="1718908" cy="1214446"/>
          </a:xfrm>
          <a:prstGeom prst="rect">
            <a:avLst/>
          </a:prstGeom>
          <a:noFill/>
        </p:spPr>
      </p:pic>
      <p:pic>
        <p:nvPicPr>
          <p:cNvPr id="7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909976" cy="642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Повторение цветов радуги: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https://i.pinimg.com/736x/88/de/d2/88ded2c9d3750f754c788349f3c10747.jpg"/>
          <p:cNvPicPr>
            <a:picLocks noChangeAspect="1" noChangeArrowheads="1"/>
          </p:cNvPicPr>
          <p:nvPr/>
        </p:nvPicPr>
        <p:blipFill>
          <a:blip r:embed="rId2" cstate="print"/>
          <a:srcRect t="26761" r="2235"/>
          <a:stretch>
            <a:fillRect/>
          </a:stretch>
        </p:blipFill>
        <p:spPr bwMode="auto">
          <a:xfrm>
            <a:off x="0" y="1785926"/>
            <a:ext cx="8773136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168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Радуга дуга</vt:lpstr>
      <vt:lpstr>Слайд 2</vt:lpstr>
      <vt:lpstr>Сказка о радуге</vt:lpstr>
      <vt:lpstr>Слайд 4</vt:lpstr>
      <vt:lpstr>Слайд 5</vt:lpstr>
      <vt:lpstr>Слайд 6</vt:lpstr>
      <vt:lpstr>Слайд 7</vt:lpstr>
      <vt:lpstr>Повторение цветов радуги: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Радуга дуга</dc:title>
  <dc:creator>Admin</dc:creator>
  <cp:lastModifiedBy>Home</cp:lastModifiedBy>
  <cp:revision>5</cp:revision>
  <dcterms:created xsi:type="dcterms:W3CDTF">2020-08-11T05:37:15Z</dcterms:created>
  <dcterms:modified xsi:type="dcterms:W3CDTF">2020-08-17T05:55:13Z</dcterms:modified>
</cp:coreProperties>
</file>