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6" r:id="rId1"/>
  </p:sldMasterIdLst>
  <p:notesMasterIdLst>
    <p:notesMasterId r:id="rId17"/>
  </p:notesMasterIdLst>
  <p:sldIdLst>
    <p:sldId id="285" r:id="rId2"/>
    <p:sldId id="270" r:id="rId3"/>
    <p:sldId id="277" r:id="rId4"/>
    <p:sldId id="278" r:id="rId5"/>
    <p:sldId id="260" r:id="rId6"/>
    <p:sldId id="279" r:id="rId7"/>
    <p:sldId id="280" r:id="rId8"/>
    <p:sldId id="264" r:id="rId9"/>
    <p:sldId id="274" r:id="rId10"/>
    <p:sldId id="275" r:id="rId11"/>
    <p:sldId id="276" r:id="rId12"/>
    <p:sldId id="281" r:id="rId13"/>
    <p:sldId id="283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1BFFF-A80B-48CA-9E8E-BB5F84E335DE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6B2E12-51D5-441C-8598-5D032EE235E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BAB24BF-1014-4F1A-9F07-40D1A36E27E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BAB24BF-1014-4F1A-9F07-40D1A36E27E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AB24BF-1014-4F1A-9F07-40D1A36E27E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FBAB24BF-1014-4F1A-9F07-40D1A36E27E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FBAB24BF-1014-4F1A-9F07-40D1A36E27E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BAB24BF-1014-4F1A-9F07-40D1A36E27E1}" type="datetimeFigureOut">
              <a:rPr lang="ru-RU" smtClean="0"/>
              <a:pPr/>
              <a:t>23.11.2017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95ACC06-50A4-4895-9A83-FBDC8E57A3F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E:\&#1088;&#1072;&#1089;&#1087;&#1091;&#1090;&#1080;&#1085;\SHkolnye_Pesni-Moj_dobryj_uchitel_(mp3.cc).mp3" TargetMode="Externa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 с углубленным изучением отдельных предметов № 36»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«Уроки французского» – уроки доброты</a:t>
            </a:r>
          </a:p>
          <a:p>
            <a:pPr algn="ctr">
              <a:buNone/>
            </a:pPr>
            <a:r>
              <a:rPr lang="ru-RU" sz="4000" dirty="0" smtClean="0"/>
              <a:t>(по рассказу В.Г.Распутина «Уроки французского»)</a:t>
            </a:r>
          </a:p>
          <a:p>
            <a:pPr algn="r">
              <a:buNone/>
            </a:pPr>
            <a:r>
              <a:rPr lang="ru-RU" sz="2400" dirty="0" smtClean="0"/>
              <a:t>Выполнила: учитель</a:t>
            </a:r>
          </a:p>
          <a:p>
            <a:pPr algn="r">
              <a:buNone/>
            </a:pPr>
            <a:r>
              <a:rPr lang="ru-RU" sz="2400" dirty="0" smtClean="0"/>
              <a:t> русского языка и</a:t>
            </a:r>
          </a:p>
          <a:p>
            <a:pPr algn="r">
              <a:buNone/>
            </a:pPr>
            <a:r>
              <a:rPr lang="ru-RU" sz="2400" dirty="0" smtClean="0"/>
              <a:t>Литературы</a:t>
            </a:r>
          </a:p>
          <a:p>
            <a:pPr algn="r">
              <a:buNone/>
            </a:pPr>
            <a:r>
              <a:rPr lang="ru-RU" sz="2400" dirty="0" smtClean="0"/>
              <a:t>Фуранина Н.И.</a:t>
            </a:r>
          </a:p>
          <a:p>
            <a:pPr algn="ctr">
              <a:buNone/>
            </a:pPr>
            <a:endParaRPr lang="ru-RU" sz="4000" dirty="0" smtClean="0"/>
          </a:p>
          <a:p>
            <a:pPr algn="r">
              <a:buNone/>
            </a:pP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Работа в группах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Голос автора – рассказчика своих воспоминаний.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5" descr="Безымянный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840" y="1646238"/>
            <a:ext cx="3423320" cy="452596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20" y="6143644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i="1" dirty="0" smtClean="0">
                <a:solidFill>
                  <a:schemeClr val="tx2"/>
                </a:solidFill>
              </a:rPr>
              <a:t>И.Глазунов. Портрет В.Г. Распутина.</a:t>
            </a:r>
            <a:endParaRPr lang="ru-RU" dirty="0"/>
          </a:p>
        </p:txBody>
      </p:sp>
      <p:pic>
        <p:nvPicPr>
          <p:cNvPr id="1026" name="Picture 2" descr="http://filmiki.arjlover.net/ap/uroki.franzuskogo.avi/uroki.franzuskogo.avi.imag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214686"/>
            <a:ext cx="4257675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12.nnm.ru/7/d/6/d/f/7d6dfc50211ce2a5fe543ede0851cb1c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01260">
            <a:off x="214282" y="214290"/>
            <a:ext cx="4257675" cy="3181350"/>
          </a:xfrm>
          <a:prstGeom prst="rect">
            <a:avLst/>
          </a:prstGeom>
          <a:noFill/>
        </p:spPr>
      </p:pic>
      <p:pic>
        <p:nvPicPr>
          <p:cNvPr id="29700" name="Picture 4" descr="http://udaff.com/image/17/86/1786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357562"/>
            <a:ext cx="4257675" cy="3190876"/>
          </a:xfrm>
          <a:prstGeom prst="rect">
            <a:avLst/>
          </a:prstGeom>
          <a:noFill/>
        </p:spPr>
      </p:pic>
      <p:pic>
        <p:nvPicPr>
          <p:cNvPr id="29702" name="Picture 6" descr="http://distrib.arkhangelsk.data.cod.ru/photos/c/a/c/d8f4fcf7dbee64052ed375832f163ca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75113">
            <a:off x="4643438" y="214290"/>
            <a:ext cx="4257675" cy="3267075"/>
          </a:xfrm>
          <a:prstGeom prst="rect">
            <a:avLst/>
          </a:prstGeom>
          <a:noFill/>
        </p:spPr>
      </p:pic>
      <p:pic>
        <p:nvPicPr>
          <p:cNvPr id="29704" name="Picture 8" descr="http://filmiki.arjlover.net/ap/uroki.franzuskogo.avi/uroki.franzuskogo.avi.image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6325" y="3357562"/>
            <a:ext cx="4257675" cy="3190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Человек стареет не тогда, когда он доживает до старости, а когда перестает быть ребенком</a:t>
            </a:r>
            <a:endParaRPr lang="ru-RU" sz="2800" dirty="0"/>
          </a:p>
        </p:txBody>
      </p:sp>
      <p:pic>
        <p:nvPicPr>
          <p:cNvPr id="1026" name="Picture 2" descr="D:\Users\111\Desktop\Все про В.Распутина\Рисунок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2911" y="1646238"/>
            <a:ext cx="3714776" cy="471172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14876" y="1645920"/>
            <a:ext cx="3714776" cy="464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   Лидия   Михайловна </a:t>
            </a:r>
          </a:p>
          <a:p>
            <a:pPr>
              <a:buNone/>
            </a:pPr>
            <a:r>
              <a:rPr lang="ru-RU" sz="4400" dirty="0" smtClean="0"/>
              <a:t>   Молокова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Эпиграф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357298"/>
            <a:ext cx="7715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</a:rPr>
              <a:t>Чем человек умнее и добрее, тем больше он замечает добра в людях</a:t>
            </a:r>
            <a:endParaRPr lang="ru-RU" sz="4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4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</a:rPr>
              <a:t>                      Л.Н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</a:rPr>
              <a:t>Толстой</a:t>
            </a:r>
            <a:endParaRPr lang="ru-RU" sz="4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Итоги урока: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Основное назначение человека – творить добро. Может быть, именно поэтому ещё в старой азбуке, когда буквы алфавита обозначались самыми близкими человеку словами: З – земля, Л – люди, М – мыслите, буква Д обозначалась словом Добро. </a:t>
            </a:r>
          </a:p>
          <a:p>
            <a:r>
              <a:rPr lang="ru-RU" sz="3200" b="1" i="1" dirty="0" smtClean="0">
                <a:solidFill>
                  <a:schemeClr val="bg2">
                    <a:lumMod val="25000"/>
                  </a:schemeClr>
                </a:solidFill>
              </a:rPr>
              <a:t>	Азбука как бы призывала: Люди Земли, мыслите, думайте и творите Добро!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Домашнее задание:</a:t>
            </a:r>
            <a:endParaRPr lang="ru-RU" sz="60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8329642" cy="4526280"/>
          </a:xfrm>
        </p:spPr>
        <p:txBody>
          <a:bodyPr>
            <a:normAutofit/>
          </a:bodyPr>
          <a:lstStyle/>
          <a:p>
            <a:pPr lvl="8" algn="just"/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</a:rPr>
              <a:t>Подберите пословицы о добре и милосердии, стихотворения, фрагменты из литературных произведений.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3500438"/>
            <a:ext cx="3614734" cy="267176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Как хорошо, что доброта живёт на свете рядом с нами. </a:t>
            </a:r>
          </a:p>
        </p:txBody>
      </p:sp>
      <p:pic>
        <p:nvPicPr>
          <p:cNvPr id="6146" name="Picture 2" descr="http://filmiki.arjlover.net/ap/uroki.franzuskogo.avi/uroki.franzuskogo.avi.image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928934"/>
            <a:ext cx="4143404" cy="3476628"/>
          </a:xfrm>
          <a:prstGeom prst="rect">
            <a:avLst/>
          </a:prstGeom>
          <a:noFill/>
        </p:spPr>
      </p:pic>
      <p:pic>
        <p:nvPicPr>
          <p:cNvPr id="6" name="SHkolnye_Pesni-Moj_dobryj_uchitel_(mp3.cc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2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Эпиграф</a:t>
            </a:r>
            <a:endParaRPr lang="ru-RU" sz="54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357298"/>
            <a:ext cx="771530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b="1" i="1" dirty="0" smtClean="0">
                <a:solidFill>
                  <a:schemeClr val="bg2">
                    <a:lumMod val="25000"/>
                  </a:schemeClr>
                </a:solidFill>
              </a:rPr>
              <a:t>Чем человек умнее и добрее, тем больше он замечает добра в людях</a:t>
            </a:r>
            <a:endParaRPr lang="ru-RU" sz="4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40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</a:rPr>
              <a:t>                      Л.Н</a:t>
            </a:r>
            <a:r>
              <a:rPr lang="ru-RU" sz="4000" b="1" i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</a:rPr>
              <a:t>Толстой</a:t>
            </a:r>
            <a:endParaRPr lang="ru-RU" sz="4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/>
              <a:t>Тема</a:t>
            </a:r>
            <a:r>
              <a:rPr lang="ru-RU" dirty="0" smtClean="0"/>
              <a:t> </a:t>
            </a:r>
            <a:r>
              <a:rPr lang="ru-RU" sz="5400" dirty="0" smtClean="0"/>
              <a:t>урока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«Уроки французского»- уроки доброты (по рассказу В.Г. Распутина «Уроки французского»)</a:t>
            </a:r>
            <a:endParaRPr lang="ru-RU" sz="5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4400" dirty="0" smtClean="0"/>
              <a:t>Автобиографическими называют художественные произведения, в которых автор использовал материал событий из своей личной жизни.</a:t>
            </a:r>
            <a:endParaRPr lang="ru-RU" sz="4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572428" cy="928694"/>
          </a:xfrm>
        </p:spPr>
        <p:txBody>
          <a:bodyPr>
            <a:noAutofit/>
          </a:bodyPr>
          <a:lstStyle/>
          <a:p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214290"/>
            <a:ext cx="4357718" cy="6357982"/>
          </a:xfrm>
        </p:spPr>
        <p:txBody>
          <a:bodyPr>
            <a:noAutofit/>
          </a:bodyPr>
          <a:lstStyle/>
          <a:p>
            <a:r>
              <a:rPr lang="ru-RU" sz="2400" b="1" i="1" dirty="0" smtClean="0"/>
              <a:t>Сознательное детство Валентина Григорьевича Распутина частично совпало с войной. Родился будущий писатель 15 марта 1937 года в Иркутской области, в поселке Усть-Уда, расположенном на берегу Ангары, в трехстах километрах от Иркутска. И рос в этих же местах, в деревне с красивым названием </a:t>
            </a:r>
            <a:r>
              <a:rPr lang="ru-RU" sz="2400" b="1" i="1" dirty="0" err="1" smtClean="0"/>
              <a:t>Аталанка</a:t>
            </a:r>
            <a:r>
              <a:rPr lang="ru-RU" sz="2400" b="1" i="1" dirty="0" smtClean="0"/>
              <a:t>. Там в 1944 году он пошел в первый класс начальной школы.</a:t>
            </a:r>
            <a:br>
              <a:rPr lang="ru-RU" sz="2400" b="1" i="1" dirty="0" smtClean="0"/>
            </a:br>
            <a:r>
              <a:rPr lang="ru-RU" sz="2400" b="1" i="1" dirty="0" smtClean="0"/>
              <a:t> </a:t>
            </a:r>
          </a:p>
          <a:p>
            <a:endParaRPr lang="ru-RU" sz="1600" b="1" dirty="0"/>
          </a:p>
        </p:txBody>
      </p:sp>
      <p:pic>
        <p:nvPicPr>
          <p:cNvPr id="7" name="Picture 3" descr="{2922C915-D920-40D3-ABBA-FE81B1E57EC5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291"/>
            <a:ext cx="292895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{8F28FDF8-6643-4F29-B1E1-5899C317F445}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258931">
            <a:off x="357158" y="3643314"/>
            <a:ext cx="4038600" cy="2875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645920"/>
            <a:ext cx="4257676" cy="45262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Валентин </a:t>
            </a:r>
          </a:p>
          <a:p>
            <a:pPr algn="ctr">
              <a:buNone/>
            </a:pPr>
            <a:r>
              <a:rPr lang="ru-RU" sz="4800" dirty="0" smtClean="0"/>
              <a:t>Григорьевич    Распутин</a:t>
            </a:r>
            <a:endParaRPr lang="ru-RU" sz="4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958" y="1500174"/>
            <a:ext cx="3390728" cy="467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Значение слова урок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Урок, -а, муж.</a:t>
            </a:r>
          </a:p>
          <a:p>
            <a:pPr algn="just"/>
            <a:r>
              <a:rPr lang="ru-RU" smtClean="0"/>
              <a:t>1.Учебный </a:t>
            </a:r>
            <a:r>
              <a:rPr lang="ru-RU" dirty="0" smtClean="0"/>
              <a:t>час, посвященный отдельному предмету.</a:t>
            </a:r>
          </a:p>
          <a:p>
            <a:pPr algn="just"/>
            <a:r>
              <a:rPr lang="ru-RU" dirty="0" smtClean="0"/>
              <a:t>2.  Обычно мн. Учебная работа, заданная школьнику на дом.</a:t>
            </a:r>
          </a:p>
          <a:p>
            <a:pPr algn="just"/>
            <a:r>
              <a:rPr lang="ru-RU" dirty="0" smtClean="0"/>
              <a:t>3. Нечто поучительное, то, из чего можно сделать вывод для будущего.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Работа в группах</a:t>
            </a:r>
            <a:endParaRPr lang="ru-RU" sz="6000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Душевный мир главного героя.</a:t>
            </a:r>
          </a:p>
          <a:p>
            <a:endParaRPr lang="ru-RU" dirty="0"/>
          </a:p>
        </p:txBody>
      </p:sp>
      <p:pic>
        <p:nvPicPr>
          <p:cNvPr id="5" name="Picture 5" descr="rus07-1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68162">
            <a:off x="642910" y="1500174"/>
            <a:ext cx="3714776" cy="5036984"/>
          </a:xfrm>
          <a:prstGeom prst="rect">
            <a:avLst/>
          </a:prstGeom>
          <a:noFill/>
        </p:spPr>
      </p:pic>
      <p:pic>
        <p:nvPicPr>
          <p:cNvPr id="6" name="Picture 3" descr="rus07-1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684">
            <a:off x="5228653" y="2928934"/>
            <a:ext cx="2969360" cy="3471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i="1" dirty="0" smtClean="0"/>
              <a:t>Работа в группах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Учительница Лидия Михайловна – «человек необыкновенный».</a:t>
            </a:r>
            <a:endParaRPr lang="ru-RU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3" descr="rus07-1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429000"/>
            <a:ext cx="2676526" cy="3238496"/>
          </a:xfrm>
          <a:prstGeom prst="rect">
            <a:avLst/>
          </a:prstGeom>
          <a:noFill/>
        </p:spPr>
      </p:pic>
      <p:pic>
        <p:nvPicPr>
          <p:cNvPr id="6" name="Picture 3" descr="rus07-1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85891">
            <a:off x="3929058" y="2071678"/>
            <a:ext cx="500066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317</TotalTime>
  <Words>355</Words>
  <Application>Microsoft Office PowerPoint</Application>
  <PresentationFormat>Экран (4:3)</PresentationFormat>
  <Paragraphs>45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Литейная</vt:lpstr>
      <vt:lpstr>МОУ «Средняя общеобразовательная школа с углубленным изучением отдельных предметов № 36»</vt:lpstr>
      <vt:lpstr>Эпиграф</vt:lpstr>
      <vt:lpstr>Тема урока</vt:lpstr>
      <vt:lpstr>Слайд 4</vt:lpstr>
      <vt:lpstr> </vt:lpstr>
      <vt:lpstr>Слайд 6</vt:lpstr>
      <vt:lpstr>Значение слова урок</vt:lpstr>
      <vt:lpstr>Работа в группах</vt:lpstr>
      <vt:lpstr>Работа в группах</vt:lpstr>
      <vt:lpstr>Работа в группах</vt:lpstr>
      <vt:lpstr>Слайд 11</vt:lpstr>
      <vt:lpstr>Человек стареет не тогда, когда он доживает до старости, а когда перестает быть ребенком</vt:lpstr>
      <vt:lpstr>Эпиграф</vt:lpstr>
      <vt:lpstr>Итоги урока: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Администратор</cp:lastModifiedBy>
  <cp:revision>48</cp:revision>
  <dcterms:created xsi:type="dcterms:W3CDTF">2012-04-12T11:56:19Z</dcterms:created>
  <dcterms:modified xsi:type="dcterms:W3CDTF">2017-11-23T12:16:36Z</dcterms:modified>
</cp:coreProperties>
</file>