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84" r:id="rId9"/>
    <p:sldId id="288" r:id="rId10"/>
    <p:sldId id="264" r:id="rId11"/>
    <p:sldId id="266" r:id="rId12"/>
    <p:sldId id="267" r:id="rId13"/>
    <p:sldId id="281" r:id="rId14"/>
    <p:sldId id="268" r:id="rId15"/>
    <p:sldId id="269" r:id="rId16"/>
    <p:sldId id="280" r:id="rId17"/>
    <p:sldId id="270" r:id="rId18"/>
    <p:sldId id="271" r:id="rId19"/>
    <p:sldId id="272" r:id="rId20"/>
    <p:sldId id="285" r:id="rId21"/>
    <p:sldId id="273" r:id="rId22"/>
    <p:sldId id="287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4" d="100"/>
          <a:sy n="124" d="100"/>
        </p:scale>
        <p:origin x="-125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A690EB4-9D69-412B-898B-97DC5D18E18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C111012-FEDA-489C-9876-A06C30A9B68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692696"/>
            <a:ext cx="5105400" cy="172819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sz="18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Тетюшкиной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Ольги Ивановны</a:t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сад№127</a:t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 г. о. Саранск</a:t>
            </a:r>
            <a:endParaRPr lang="ru-RU" sz="1800" b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708920"/>
            <a:ext cx="3816424" cy="36004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12.02.1989г.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sz="2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Евсевьеева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2011г.,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 по специальности «Русский язык и литература»,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Регистрационный № диплома 2982, дата выдачи 30 июня 2011г.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образования», регистрационный № диплома 4558, дата выдачи 11 ноября 2019г.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лет 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</a:p>
          <a:p>
            <a:pPr algn="just"/>
            <a:endParaRPr lang="ru-RU" sz="1600" dirty="0"/>
          </a:p>
        </p:txBody>
      </p:sp>
      <p:pic>
        <p:nvPicPr>
          <p:cNvPr id="1026" name="Picture 2" descr="C:\Users\User\OneDrive\Рабочий стол\изображение_viber_2023-01-06_18-06-25-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242995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22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35703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1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altLang="ru-RU" sz="4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C:\Users\stvospital\Desktop\ЗАКАЧ\1.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0808"/>
            <a:ext cx="325368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07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6965245" cy="1202485"/>
          </a:xfrm>
        </p:spPr>
        <p:txBody>
          <a:bodyPr>
            <a:normAutofit fontScale="90000"/>
          </a:bodyPr>
          <a:lstStyle/>
          <a:p>
            <a:pPr algn="just"/>
            <a:r>
              <a:rPr lang="ru-RU" altLang="ru-RU" sz="22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C:\Users\stvospital\Pictures\2023-02-20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/>
          <a:stretch/>
        </p:blipFill>
        <p:spPr bwMode="auto">
          <a:xfrm>
            <a:off x="2987824" y="1888255"/>
            <a:ext cx="303887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2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tvospital\Pictures\2023-01-30\Изображение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2"/>
          <a:stretch/>
        </p:blipFill>
        <p:spPr bwMode="auto">
          <a:xfrm>
            <a:off x="1272056" y="1268760"/>
            <a:ext cx="2958703" cy="433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stvospital\Pictures\2023-01-27\Изображение (2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/>
          <a:stretch/>
        </p:blipFill>
        <p:spPr bwMode="auto">
          <a:xfrm>
            <a:off x="4788024" y="1462819"/>
            <a:ext cx="2998919" cy="41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148064" y="3438441"/>
            <a:ext cx="144016" cy="97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272056" y="2996952"/>
            <a:ext cx="20360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3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55776" y="692696"/>
            <a:ext cx="374441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3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218" name="Picture 2" descr="C:\Users\stvospital\Pictures\2023-02-01\Изображение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/>
          <a:stretch/>
        </p:blipFill>
        <p:spPr bwMode="auto">
          <a:xfrm>
            <a:off x="1391487" y="1628800"/>
            <a:ext cx="3131603" cy="4604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tvospital\Pictures\2023-01-27\Изображение (2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/>
          <a:stretch>
            <a:fillRect/>
          </a:stretch>
        </p:blipFill>
        <p:spPr bwMode="auto">
          <a:xfrm>
            <a:off x="4893775" y="1700808"/>
            <a:ext cx="2788042" cy="425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9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Pictures\2023-02-01\Изображение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/>
          <a:stretch/>
        </p:blipFill>
        <p:spPr bwMode="auto">
          <a:xfrm>
            <a:off x="2873084" y="764704"/>
            <a:ext cx="3676129" cy="538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32695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244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altLang="ru-RU" sz="27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2700" b="1" i="1" dirty="0" smtClean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Общественно - </a:t>
            </a:r>
            <a:r>
              <a:rPr lang="ru-RU" altLang="ru-RU" sz="27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педагогическая активность педагога: участие в комиссиях, педагогических сообществах, в жюри конкурсов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3014731" cy="42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069974" cy="424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9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3" descr="C:\Users\stvospital\Pictures\2023-02-01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/>
          <a:stretch/>
        </p:blipFill>
        <p:spPr bwMode="auto">
          <a:xfrm>
            <a:off x="971600" y="1731017"/>
            <a:ext cx="3312368" cy="4567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tvospital\Pictures\2023-02-01\Изображение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/>
          <a:stretch/>
        </p:blipFill>
        <p:spPr bwMode="auto">
          <a:xfrm>
            <a:off x="4676775" y="1940848"/>
            <a:ext cx="3077868" cy="41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0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altLang="ru-RU" sz="2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br>
              <a:rPr lang="ru-RU" altLang="ru-RU" sz="2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C:\Users\stvospital\Pictures\сканер\2020-12-15\009.jpg"/>
          <p:cNvPicPr>
            <a:picLocks noChangeAspect="1" noChangeArrowheads="1"/>
          </p:cNvPicPr>
          <p:nvPr/>
        </p:nvPicPr>
        <p:blipFill rotWithShape="1">
          <a:blip r:embed="rId2"/>
          <a:srcRect l="5792" t="980" r="2010"/>
          <a:stretch/>
        </p:blipFill>
        <p:spPr bwMode="auto">
          <a:xfrm>
            <a:off x="1187624" y="1844824"/>
            <a:ext cx="2846041" cy="4361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7" descr="C:\Users\stvospital\Pictures\сканер\2020-12-15\010.jpg"/>
          <p:cNvPicPr>
            <a:picLocks noChangeAspect="1" noChangeArrowheads="1"/>
          </p:cNvPicPr>
          <p:nvPr/>
        </p:nvPicPr>
        <p:blipFill rotWithShape="1">
          <a:blip r:embed="rId3"/>
          <a:srcRect l="3672" t="1338"/>
          <a:stretch/>
        </p:blipFill>
        <p:spPr bwMode="auto">
          <a:xfrm>
            <a:off x="4716016" y="1822440"/>
            <a:ext cx="2906217" cy="4308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19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vospital\Pictures\2023-02-01\Изображение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/>
          <a:stretch/>
        </p:blipFill>
        <p:spPr bwMode="auto">
          <a:xfrm>
            <a:off x="2699792" y="764704"/>
            <a:ext cx="3617447" cy="527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9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</a:t>
            </a:r>
            <a:r>
              <a:rPr lang="ru-RU" altLang="ru-RU" b="1" i="1" dirty="0" smtClean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родителями.</a:t>
            </a:r>
            <a:endParaRPr lang="ru-RU" dirty="0"/>
          </a:p>
        </p:txBody>
      </p:sp>
      <p:pic>
        <p:nvPicPr>
          <p:cNvPr id="3" name="Picture 2" descr="C:\Users\stvospital\Pictures\2023-02-01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/>
          <a:stretch/>
        </p:blipFill>
        <p:spPr bwMode="auto">
          <a:xfrm>
            <a:off x="1331640" y="2003663"/>
            <a:ext cx="3007639" cy="424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Pictures\2023-02-01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/>
          <a:stretch/>
        </p:blipFill>
        <p:spPr bwMode="auto">
          <a:xfrm>
            <a:off x="4964943" y="2003663"/>
            <a:ext cx="2888773" cy="41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066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tvospital\Pictures\2023-02-01\Изображение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/>
          <a:stretch/>
        </p:blipFill>
        <p:spPr bwMode="auto">
          <a:xfrm>
            <a:off x="971600" y="692696"/>
            <a:ext cx="3604393" cy="53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tvospital\Pictures\2023-02-01\Изображение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/>
          <a:stretch/>
        </p:blipFill>
        <p:spPr bwMode="auto">
          <a:xfrm>
            <a:off x="4810125" y="764704"/>
            <a:ext cx="3434283" cy="516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232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</a:t>
            </a:r>
            <a:br>
              <a:rPr lang="ru-RU" altLang="ru-RU" sz="24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семей.</a:t>
            </a:r>
            <a:endParaRPr lang="ru-RU" altLang="ru-RU" sz="2400" dirty="0"/>
          </a:p>
        </p:txBody>
      </p:sp>
      <p:pic>
        <p:nvPicPr>
          <p:cNvPr id="5122" name="Picture 2" descr="C:\Users\stvospital\Pictures\2023-02-01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/>
          <a:stretch/>
        </p:blipFill>
        <p:spPr bwMode="auto">
          <a:xfrm>
            <a:off x="1331640" y="1916832"/>
            <a:ext cx="2864336" cy="411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Pictures\2023-02-01\Изображение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-1812" r="-165" b="1812"/>
          <a:stretch/>
        </p:blipFill>
        <p:spPr bwMode="auto">
          <a:xfrm>
            <a:off x="4759754" y="1916832"/>
            <a:ext cx="2825906" cy="40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18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965245" cy="1202485"/>
          </a:xfrm>
        </p:spPr>
        <p:txBody>
          <a:bodyPr>
            <a:normAutofit fontScale="90000"/>
          </a:bodyPr>
          <a:lstStyle/>
          <a:p>
            <a:pPr algn="just"/>
            <a:r>
              <a:rPr lang="ru-RU" altLang="ru-RU" sz="4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13.Участие педагога  в  профессиональных конкурсах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098" name="Picture 2" descr="C:\Users\stvospital\Pictures\2023-02-01\Изображение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/>
          <a:stretch/>
        </p:blipFill>
        <p:spPr bwMode="auto">
          <a:xfrm>
            <a:off x="1202940" y="1700808"/>
            <a:ext cx="3058784" cy="4337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Pictures\2023-02-01\Изображение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/>
          <a:stretch/>
        </p:blipFill>
        <p:spPr bwMode="auto">
          <a:xfrm>
            <a:off x="4914899" y="1700808"/>
            <a:ext cx="3083723" cy="4481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076056" y="3058514"/>
            <a:ext cx="360040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012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672408" cy="519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389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b="1" i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b="1" i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. Награды и поощрения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2736304" cy="386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4512"/>
            <a:ext cx="2743431" cy="38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35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94243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414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Pictures\2023-02-01\Изображение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/>
          <a:stretch/>
        </p:blipFill>
        <p:spPr bwMode="auto">
          <a:xfrm>
            <a:off x="3002164" y="1196752"/>
            <a:ext cx="329270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5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55234"/>
          </a:xfrm>
        </p:spPr>
        <p:txBody>
          <a:bodyPr>
            <a:normAutofit fontScale="90000"/>
          </a:bodyPr>
          <a:lstStyle/>
          <a:p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325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099249"/>
          </a:xfrm>
        </p:spPr>
        <p:txBody>
          <a:bodyPr>
            <a:normAutofit fontScale="90000"/>
          </a:bodyPr>
          <a:lstStyle/>
          <a:p>
            <a:r>
              <a:rPr lang="ru-RU" altLang="ru-RU" sz="40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- публикации</a:t>
            </a:r>
            <a: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71800" y="1772816"/>
            <a:ext cx="2987040" cy="41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5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tvospital\Desktop\ЗАКАЧ\Screenshot_20230201_122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7" y="1196752"/>
            <a:ext cx="3456382" cy="48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834527" y="5517232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C:\Users\stvospital\Desktop\ЗАКАЧ\Screenshot_20230201_122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200200"/>
            <a:ext cx="3339068" cy="47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162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>
              <a:defRPr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4. Результаты участия воспитанников в конкурсах, выставках, турнирах,                                 соревнованиях, акциях, фестивалях.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3146204" cy="419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tvospital\Pictures\2023-02-01\Изображение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/>
          <a:stretch/>
        </p:blipFill>
        <p:spPr bwMode="auto">
          <a:xfrm>
            <a:off x="5068814" y="2060846"/>
            <a:ext cx="2834152" cy="416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148064" y="4205983"/>
            <a:ext cx="144016" cy="134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4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vospital\Pictures\2023-02-01\Изображение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/>
          <a:stretch/>
        </p:blipFill>
        <p:spPr bwMode="auto">
          <a:xfrm>
            <a:off x="4904788" y="1268760"/>
            <a:ext cx="2636622" cy="4392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3110878" cy="4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 flipV="1">
            <a:off x="3347864" y="5058895"/>
            <a:ext cx="20472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5184265" y="4805170"/>
            <a:ext cx="1440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09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2915816" cy="440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tvospital\Pictures\2023-02-01\Изображение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/>
          <a:stretch/>
        </p:blipFill>
        <p:spPr bwMode="auto">
          <a:xfrm>
            <a:off x="4971711" y="1277467"/>
            <a:ext cx="2636622" cy="4392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292080" y="4869160"/>
            <a:ext cx="14401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140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729</TotalTime>
  <Words>218</Words>
  <Application>Microsoft Office PowerPoint</Application>
  <PresentationFormat>Экран (4:3)</PresentationFormat>
  <Paragraphs>23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Кнопка</vt:lpstr>
      <vt:lpstr>Министерство образования РМ   ПОРТФОЛИО Тетюшкиной Ольги Ивановны воспитателя МДОУ «Детский сад№127 комбинированного вида» г. о. Саранск</vt:lpstr>
      <vt:lpstr>1. Участие в инновационной (экспериментальной) деятельности </vt:lpstr>
      <vt:lpstr>Презентация PowerPoint</vt:lpstr>
      <vt:lpstr>2. Наставничество </vt:lpstr>
      <vt:lpstr>3. Наличие публикаций, включая интернет - публикации </vt:lpstr>
      <vt:lpstr>Презентация PowerPoint</vt:lpstr>
      <vt:lpstr>4. Результаты участия воспитанников в конкурсах, выставках, турнирах,                                 соревнованиях, акциях, фестивалях.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Презентация PowerPoint</vt:lpstr>
      <vt:lpstr>7. Проведение открытых занятий, мастер-классов, мероприятий </vt:lpstr>
      <vt:lpstr>Презентация PowerPoint</vt:lpstr>
      <vt:lpstr>8. Экспертная деятельность </vt:lpstr>
      <vt:lpstr>9. Общественно - педагогическая активность педагога: участие в комиссиях, педагогических сообществах, в жюри конкурсов </vt:lpstr>
      <vt:lpstr>10. Позитивные результаты работы с воспитанниками </vt:lpstr>
      <vt:lpstr>Презентация PowerPoint</vt:lpstr>
      <vt:lpstr>11. Качество взаимодействия с родителями.</vt:lpstr>
      <vt:lpstr>Презентация PowerPoint</vt:lpstr>
      <vt:lpstr>12. Работа с детьми из социально-неблагополучных  семей.</vt:lpstr>
      <vt:lpstr>13.Участие педагога  в  профессиональных конкурсах </vt:lpstr>
      <vt:lpstr>Презентация PowerPoint</vt:lpstr>
      <vt:lpstr>14. Награды и поощрения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Тетюшкиной Ольги Ивановны воспитателя МДОУ «Детский сад№127 комбинированного вида» г. о. Саранск</dc:title>
  <dc:creator>User</dc:creator>
  <cp:lastModifiedBy>stvospital</cp:lastModifiedBy>
  <cp:revision>40</cp:revision>
  <dcterms:created xsi:type="dcterms:W3CDTF">2023-01-06T14:32:42Z</dcterms:created>
  <dcterms:modified xsi:type="dcterms:W3CDTF">2023-02-20T06:35:25Z</dcterms:modified>
</cp:coreProperties>
</file>