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4"/>
  </p:notesMasterIdLst>
  <p:sldIdLst>
    <p:sldId id="256" r:id="rId2"/>
    <p:sldId id="285" r:id="rId3"/>
    <p:sldId id="257" r:id="rId4"/>
    <p:sldId id="314" r:id="rId5"/>
    <p:sldId id="342" r:id="rId6"/>
    <p:sldId id="409" r:id="rId7"/>
    <p:sldId id="410" r:id="rId8"/>
    <p:sldId id="401" r:id="rId9"/>
    <p:sldId id="344" r:id="rId10"/>
    <p:sldId id="376" r:id="rId11"/>
    <p:sldId id="381" r:id="rId12"/>
    <p:sldId id="366" r:id="rId13"/>
    <p:sldId id="417" r:id="rId14"/>
    <p:sldId id="416" r:id="rId15"/>
    <p:sldId id="418" r:id="rId16"/>
    <p:sldId id="408" r:id="rId17"/>
    <p:sldId id="362" r:id="rId18"/>
    <p:sldId id="419" r:id="rId19"/>
    <p:sldId id="411" r:id="rId20"/>
    <p:sldId id="383" r:id="rId21"/>
    <p:sldId id="267" r:id="rId22"/>
    <p:sldId id="268" r:id="rId23"/>
    <p:sldId id="363" r:id="rId24"/>
    <p:sldId id="326" r:id="rId25"/>
    <p:sldId id="364" r:id="rId26"/>
    <p:sldId id="387" r:id="rId27"/>
    <p:sldId id="378" r:id="rId28"/>
    <p:sldId id="365" r:id="rId29"/>
    <p:sldId id="348" r:id="rId30"/>
    <p:sldId id="395" r:id="rId31"/>
    <p:sldId id="266" r:id="rId32"/>
    <p:sldId id="398" r:id="rId3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428360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42836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433852" cy="5383500"/>
          </a:xfrm>
        </p:spPr>
        <p:txBody>
          <a:bodyPr>
            <a:normAutofit lnSpcReduction="1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Тимонькиной</a:t>
            </a:r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Светланы Викторовны</a:t>
            </a: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26.12.1983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ФГБОУ ВО «Мордовский государственный педагогический институт имени М.Е.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2019 г.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Педагогическое образование»</a:t>
            </a: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«Дошкольное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образование»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 № 79865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30.06.2012 г.</a:t>
            </a:r>
            <a:endParaRPr lang="ru-RU" sz="16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3 года.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 лет.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38" y="188640"/>
            <a:ext cx="246683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596336" cy="537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184679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40" y="404664"/>
            <a:ext cx="4255327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50636"/>
            <a:ext cx="4983096" cy="348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60648"/>
            <a:ext cx="5040560" cy="354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6" y="404664"/>
            <a:ext cx="4338547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4" y="404664"/>
            <a:ext cx="4349258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1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412877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01" y="332656"/>
            <a:ext cx="4382824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9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/>
        </p:blipFill>
        <p:spPr>
          <a:xfrm>
            <a:off x="2411760" y="260648"/>
            <a:ext cx="4398774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54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41632" cy="596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55378"/>
            <a:ext cx="4032448" cy="570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7602"/>
            <a:ext cx="4253370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79624"/>
            <a:ext cx="4243574" cy="590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30203"/>
              </p:ext>
            </p:extLst>
          </p:nvPr>
        </p:nvGraphicFramePr>
        <p:xfrm>
          <a:off x="428596" y="1071547"/>
          <a:ext cx="8358248" cy="3495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92"/>
                <a:gridCol w="2304256"/>
                <a:gridCol w="2520280"/>
                <a:gridCol w="2198620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20-21 апреля 2023г.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«Нетрадиционные техники аппликации как средство развития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творчесчких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способностей детей дошкольного возраста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«59-е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чтения».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«Нетрадиционные техники аппликации, как средство развития творческих способностей детей дошкольного возраста»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5" y="620688"/>
            <a:ext cx="4338645" cy="605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370867" cy="609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</a:t>
            </a:r>
            <a:b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71260"/>
            <a:ext cx="4176464" cy="586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23330"/>
            <a:ext cx="4114752" cy="581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897"/>
            <a:ext cx="4180473" cy="584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46897"/>
            <a:ext cx="4220557" cy="584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4948"/>
            <a:ext cx="4677896" cy="655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" y="712788"/>
            <a:ext cx="4268791" cy="595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7" y="712788"/>
            <a:ext cx="4258584" cy="595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384"/>
            <a:ext cx="4574694" cy="642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7" y="404664"/>
            <a:ext cx="4355527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0" y="404664"/>
            <a:ext cx="4334795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2" y="942665"/>
            <a:ext cx="4123449" cy="572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33434"/>
            <a:ext cx="4136743" cy="574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" y="404664"/>
            <a:ext cx="4360353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587" y="404664"/>
            <a:ext cx="4490582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2316"/>
            <a:ext cx="4204438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10" y="530860"/>
            <a:ext cx="4322074" cy="597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32" y="251024"/>
            <a:ext cx="4586346" cy="648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1" y="260648"/>
            <a:ext cx="4232105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72" y="260648"/>
            <a:ext cx="4237224" cy="587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94616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https://ds46sar.schoolrm.ru/sveden/employees/11164/428360/</a:t>
            </a:r>
            <a:endParaRPr lang="ru-RU" b="1" dirty="0" smtClean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142852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19450"/>
              </p:ext>
            </p:extLst>
          </p:nvPr>
        </p:nvGraphicFramePr>
        <p:xfrm>
          <a:off x="251520" y="1124744"/>
          <a:ext cx="857256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0"/>
              </a:tblGrid>
              <a:tr h="4080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664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Эффективные практики Республики Мордовия.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и начальное образование</a:t>
                      </a: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/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https://nsportal.ru//.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780"/>
            <a:ext cx="4238976" cy="595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56" y="413780"/>
            <a:ext cx="4273848" cy="593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4" y="483518"/>
            <a:ext cx="4324227" cy="615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98" y="483518"/>
            <a:ext cx="4387483" cy="615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9008"/>
            <a:ext cx="4620838" cy="65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650509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2</a:t>
            </a:r>
            <a:endParaRPr lang="ru-RU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 5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Всероссийский уровень - 1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8451</TotalTime>
  <Words>280</Words>
  <Application>Microsoft Office PowerPoint</Application>
  <PresentationFormat>Экран (4:3)</PresentationFormat>
  <Paragraphs>66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 МИНИСТЕРСТВО ОБРАЗОВАНИЯ РМ Портфолио  </vt:lpstr>
      <vt:lpstr>Презентация PowerPoint</vt:lpstr>
      <vt:lpstr>УЧАСТИЕ В ИННОВАЦИОННОЙ (ЭКСПЕРИМЕНТАЛЬНОЙ) 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СтВоспитатель</cp:lastModifiedBy>
  <cp:revision>746</cp:revision>
  <dcterms:created xsi:type="dcterms:W3CDTF">2014-01-05T07:53:48Z</dcterms:created>
  <dcterms:modified xsi:type="dcterms:W3CDTF">2023-12-19T07:51:04Z</dcterms:modified>
</cp:coreProperties>
</file>