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305" r:id="rId9"/>
    <p:sldId id="311" r:id="rId10"/>
    <p:sldId id="312" r:id="rId11"/>
    <p:sldId id="313" r:id="rId12"/>
    <p:sldId id="263" r:id="rId13"/>
    <p:sldId id="264" r:id="rId14"/>
    <p:sldId id="265" r:id="rId15"/>
    <p:sldId id="267" r:id="rId16"/>
    <p:sldId id="297" r:id="rId17"/>
    <p:sldId id="298" r:id="rId18"/>
    <p:sldId id="306" r:id="rId19"/>
    <p:sldId id="268" r:id="rId20"/>
    <p:sldId id="307" r:id="rId21"/>
    <p:sldId id="269" r:id="rId22"/>
    <p:sldId id="270" r:id="rId23"/>
    <p:sldId id="272" r:id="rId24"/>
    <p:sldId id="273" r:id="rId25"/>
    <p:sldId id="275" r:id="rId26"/>
    <p:sldId id="276" r:id="rId27"/>
    <p:sldId id="277" r:id="rId28"/>
    <p:sldId id="278" r:id="rId29"/>
    <p:sldId id="294" r:id="rId30"/>
    <p:sldId id="279" r:id="rId31"/>
    <p:sldId id="280" r:id="rId32"/>
    <p:sldId id="284" r:id="rId33"/>
    <p:sldId id="308" r:id="rId34"/>
    <p:sldId id="296" r:id="rId35"/>
    <p:sldId id="285" r:id="rId36"/>
    <p:sldId id="310" r:id="rId37"/>
    <p:sldId id="286" r:id="rId38"/>
    <p:sldId id="309" r:id="rId39"/>
  </p:sldIdLst>
  <p:sldSz cx="9144000" cy="5143500" type="screen16x9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4" autoAdjust="0"/>
    <p:restoredTop sz="94660"/>
  </p:normalViewPr>
  <p:slideViewPr>
    <p:cSldViewPr>
      <p:cViewPr varScale="1">
        <p:scale>
          <a:sx n="110" d="100"/>
          <a:sy n="110" d="100"/>
        </p:scale>
        <p:origin x="684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4840"/>
            <a:ext cx="8228880" cy="3983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4840"/>
            <a:ext cx="8228880" cy="3983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 hidden="1"/>
          <p:cNvSpPr/>
          <p:nvPr/>
        </p:nvSpPr>
        <p:spPr>
          <a:xfrm>
            <a:off x="-66240" y="4989240"/>
            <a:ext cx="468720" cy="18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strike="noStrike" spc="-1">
                <a:solidFill>
                  <a:srgbClr val="984807"/>
                </a:solidFill>
                <a:latin typeface="Calibri"/>
                <a:ea typeface="DejaVu Sans"/>
              </a:rPr>
              <a:t>© Н.Н.Ф</a:t>
            </a:r>
            <a:r>
              <a:rPr lang="ru-RU" sz="600" b="0" strike="noStrike" spc="-1">
                <a:solidFill>
                  <a:srgbClr val="376092"/>
                </a:solidFill>
                <a:latin typeface="Calibri"/>
                <a:ea typeface="DejaVu Sans"/>
              </a:rPr>
              <a:t>.</a:t>
            </a:r>
            <a:endParaRPr lang="ru-RU" sz="6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-66240" y="4989240"/>
            <a:ext cx="468720" cy="18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strike="noStrike" spc="-1">
                <a:solidFill>
                  <a:srgbClr val="984807"/>
                </a:solidFill>
                <a:latin typeface="Calibri"/>
                <a:ea typeface="DejaVu Sans"/>
              </a:rPr>
              <a:t>© Н.Н.Ф</a:t>
            </a:r>
            <a:r>
              <a:rPr lang="ru-RU" sz="600" b="0" strike="noStrike" spc="-1">
                <a:solidFill>
                  <a:srgbClr val="376092"/>
                </a:solidFill>
                <a:latin typeface="Calibri"/>
                <a:ea typeface="DejaVu Sans"/>
              </a:rPr>
              <a:t>.</a:t>
            </a:r>
            <a:endParaRPr lang="ru-RU" sz="6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ds13sar.schoolrm.ru/sveden/employees/14544/197541/" TargetMode="Externa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539640" y="123480"/>
            <a:ext cx="7771680" cy="110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Министерство образования Республики Мордовия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539640" y="915480"/>
            <a:ext cx="6192000" cy="41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ПОРТФОЛИО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Биушкиной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Ольги Владимировны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воспитателя МАДОУ  «Центр развития ребенка – детский сад №13»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Дата 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рождения:24.09.1978 г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 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Профессиональное образование: высшее, МГПИ им. </a:t>
            </a:r>
            <a:r>
              <a:rPr lang="ru-RU" sz="1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М.Е.Евсевьева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Квалификация: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Учитель начальных классов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Диплом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: ДВС0412900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Дата выдачи: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29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 01. 2002г.</a:t>
            </a: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Профессиональная переподготовка по программе «Дошкольное </a:t>
            </a: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образование с основами гувернёрского дела»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Общий трудовой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стаж: 22 года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Стаж педагогической работы (по специальности): </a:t>
            </a:r>
            <a:r>
              <a:rPr lang="ru-RU" sz="1400" spc="-1" dirty="0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лет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квалификационной категории: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Первая</a:t>
            </a:r>
            <a:endParaRPr lang="ru-RU" sz="1400" b="0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Приказ №879 от 30.10.2017г.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lang="ru-RU" sz="14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51428"/>
            <a:ext cx="2589696" cy="274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634" y="127042"/>
            <a:ext cx="3456732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7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467544" y="1347614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публикаций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5948"/>
            <a:ext cx="3401691" cy="4803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395640" y="2067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Результаты участия воспитанников в: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-конкурсах;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-выставках;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-турнирах;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-соревнованиях;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-акциях;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-фестивалях.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67640" y="170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1921"/>
            <a:ext cx="3397182" cy="4803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4840"/>
            <a:ext cx="3296117" cy="4659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3075"/>
            <a:ext cx="3384376" cy="478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4571"/>
            <a:ext cx="3565157" cy="499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5486"/>
            <a:ext cx="3421432" cy="483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5486"/>
            <a:ext cx="3396213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6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2"/>
          <p:cNvSpPr/>
          <p:nvPr/>
        </p:nvSpPr>
        <p:spPr>
          <a:xfrm>
            <a:off x="2286000" y="2248560"/>
            <a:ext cx="4571640" cy="15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Наличие авторских программ, методических пособий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7380"/>
            <a:ext cx="3384376" cy="47858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4840"/>
            <a:ext cx="3379101" cy="477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395640" y="134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Представление инновационного педагогического опыта на сайте МАДОУ «Центр развития ребёнка-детский сад №13»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611640" y="1851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Выступления на заседаниях методических советов, научно-практических конференциях, педагогических секциях, форумах, радиопередачах (очно)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5920"/>
            <a:ext cx="3456384" cy="48857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5920"/>
            <a:ext cx="3384376" cy="4785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395640" y="170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Проведение открытых занятий, мастер-классов, мероприятий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36" y="205920"/>
            <a:ext cx="3402808" cy="4811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395640" y="1779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Общественно-педагогическая активность: участие в комиссиях, педагогических сообществах, в жюри конкурсов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36" y="207086"/>
            <a:ext cx="3402808" cy="4811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467640" y="1635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Позитивные результаты работы с воспитанниками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478"/>
            <a:ext cx="3456384" cy="4887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3478"/>
            <a:ext cx="3477317" cy="4917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3478"/>
            <a:ext cx="3448103" cy="4876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8536"/>
            <a:ext cx="3416240" cy="4830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395640" y="1275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Взаимодействие с родителями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771550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4227934"/>
            <a:ext cx="765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4497169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https://ds13sar.schoolrm.ru/sveden/employees/14544/197541</a:t>
            </a:r>
            <a:r>
              <a:rPr lang="en-US" dirty="0" smtClean="0">
                <a:hlinkClick r:id="rId2"/>
              </a:rPr>
              <a:t>/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5027"/>
            <a:ext cx="6013009" cy="4252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1352"/>
            <a:ext cx="3448103" cy="4876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6153"/>
            <a:ext cx="3456384" cy="4887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51640" y="1563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педагога в профессиональных конкурсах</a:t>
            </a:r>
            <a:r>
              <a:t/>
            </a:r>
            <a:br/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509" y="123478"/>
            <a:ext cx="3346261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98" y="204839"/>
            <a:ext cx="3386278" cy="4788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7528"/>
            <a:ext cx="3384376" cy="478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2477"/>
            <a:ext cx="3287238" cy="47834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5784"/>
            <a:ext cx="3426987" cy="484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7515"/>
            <a:ext cx="3548993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23640" y="1419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Награды и поощрения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470"/>
            <a:ext cx="3481896" cy="49046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24" y="77552"/>
            <a:ext cx="3475252" cy="4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90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67640" y="843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в инновационной (экспериментальной) деятельности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0799"/>
            <a:ext cx="3421239" cy="4838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6473"/>
            <a:ext cx="3466728" cy="4902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Наставничество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3270"/>
            <a:ext cx="3456384" cy="4887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3269"/>
            <a:ext cx="3456384" cy="48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9502"/>
            <a:ext cx="3240360" cy="4582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9502"/>
            <a:ext cx="3262711" cy="46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5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4839"/>
            <a:ext cx="3394606" cy="4800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2" y="180233"/>
            <a:ext cx="3412007" cy="48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67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</TotalTime>
  <Words>185</Words>
  <Application>Microsoft Office PowerPoint</Application>
  <PresentationFormat>Экран (16:9)</PresentationFormat>
  <Paragraphs>29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Мечты</dc:title>
  <dc:subject/>
  <dc:creator>Администратор</dc:creator>
  <dc:description/>
  <cp:lastModifiedBy>Методист</cp:lastModifiedBy>
  <cp:revision>49</cp:revision>
  <dcterms:created xsi:type="dcterms:W3CDTF">2018-01-07T19:03:24Z</dcterms:created>
  <dcterms:modified xsi:type="dcterms:W3CDTF">2021-02-12T11:27:33Z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