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9"/>
  </p:notesMasterIdLst>
  <p:sldIdLst>
    <p:sldId id="256" r:id="rId2"/>
    <p:sldId id="359" r:id="rId3"/>
    <p:sldId id="378" r:id="rId4"/>
    <p:sldId id="383" r:id="rId5"/>
    <p:sldId id="384" r:id="rId6"/>
    <p:sldId id="385" r:id="rId7"/>
    <p:sldId id="386" r:id="rId8"/>
    <p:sldId id="387" r:id="rId9"/>
    <p:sldId id="390" r:id="rId10"/>
    <p:sldId id="382" r:id="rId11"/>
    <p:sldId id="389" r:id="rId12"/>
    <p:sldId id="388" r:id="rId13"/>
    <p:sldId id="391" r:id="rId14"/>
    <p:sldId id="392" r:id="rId15"/>
    <p:sldId id="393" r:id="rId16"/>
    <p:sldId id="394" r:id="rId17"/>
    <p:sldId id="39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89784" autoAdjust="0"/>
  </p:normalViewPr>
  <p:slideViewPr>
    <p:cSldViewPr>
      <p:cViewPr>
        <p:scale>
          <a:sx n="100" d="100"/>
          <a:sy n="100" d="100"/>
        </p:scale>
        <p:origin x="-186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D2EE3-BE28-4B6A-86BF-C7FC3D29F3DB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F18D7-9350-4143-B121-317EE0B3E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93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F18D7-9350-4143-B121-317EE0B3E5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35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3680-C1F9-46CB-A8DF-DD59AA550D7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8545-9F9D-4E37-8DF5-56F41AE478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3680-C1F9-46CB-A8DF-DD59AA550D7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8545-9F9D-4E37-8DF5-56F41AE478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3680-C1F9-46CB-A8DF-DD59AA550D7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8545-9F9D-4E37-8DF5-56F41AE478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3680-C1F9-46CB-A8DF-DD59AA550D7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8545-9F9D-4E37-8DF5-56F41AE478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3680-C1F9-46CB-A8DF-DD59AA550D7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8545-9F9D-4E37-8DF5-56F41AE478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3680-C1F9-46CB-A8DF-DD59AA550D7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8545-9F9D-4E37-8DF5-56F41AE478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3680-C1F9-46CB-A8DF-DD59AA550D7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8545-9F9D-4E37-8DF5-56F41AE478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3680-C1F9-46CB-A8DF-DD59AA550D7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8545-9F9D-4E37-8DF5-56F41AE478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3680-C1F9-46CB-A8DF-DD59AA550D7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8545-9F9D-4E37-8DF5-56F41AE478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3680-C1F9-46CB-A8DF-DD59AA550D7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8545-9F9D-4E37-8DF5-56F41AE478F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3680-C1F9-46CB-A8DF-DD59AA550D7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008545-9F9D-4E37-8DF5-56F41AE478F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26008545-9F9D-4E37-8DF5-56F41AE478F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F2D3680-C1F9-46CB-A8DF-DD59AA550D72}" type="datetimeFigureOut">
              <a:rPr lang="en-US" smtClean="0"/>
              <a:t>3/13/2024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6016" y="2564904"/>
            <a:ext cx="3672408" cy="1067612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«Моя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</a:t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мастерская»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21714" y="-26553"/>
            <a:ext cx="5256584" cy="2056454"/>
          </a:xfrm>
        </p:spPr>
        <p:txBody>
          <a:bodyPr>
            <a:noAutofit/>
          </a:bodyPr>
          <a:lstStyle/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Саранск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 - детский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№14»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/>
          </a:p>
          <a:p>
            <a:pPr algn="ctr"/>
            <a:endParaRPr lang="en-US" sz="1600" dirty="0"/>
          </a:p>
        </p:txBody>
      </p:sp>
      <p:pic>
        <p:nvPicPr>
          <p:cNvPr id="1026" name="Picture 2" descr="C:\Users\xp\Desktop\Рамки - Скачать бесплатно файл_files\c-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7909"/>
            <a:ext cx="3424606" cy="342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80943" y="5517232"/>
            <a:ext cx="1639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Кучерова Н.М.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3482520" cy="359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503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7620000" cy="1143000"/>
          </a:xfrm>
        </p:spPr>
        <p:txBody>
          <a:bodyPr/>
          <a:lstStyle/>
          <a:p>
            <a:pPr algn="just"/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костюмы  на мордовских божествах сшиты с учетом национальных особенностей, есть кокошники,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пулай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мордовские элементы, символы, что так же позволяет детям изучать  мордовский национальный костюм.</a:t>
            </a:r>
            <a:b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занятиях я использую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практический языковой материал, но и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решаю образовательно-воспитательные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дети знакомятся с праздниками, традициями и обычаями мордовского народа, осознают  собственную национальную принадлежность; воспитываются в духе уважения к другим народам, в духе взаимопонимания и миролюбия.</a:t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рассчитана на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года, занятия проводятся 1 раз в неделю.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2656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332656"/>
            <a:ext cx="7632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моей методической мастерской есть много разных пособий и игр, которые помогают воспитанникам в игровой форме познакомиться с мордовским языком, так с помощью эрзянской азбуки дети учатся видеть, слышать, читать первые мордовские слова.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21281"/>
            <a:ext cx="4829374" cy="272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183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методической мастерской, я не только знакомлю детей с национальной культурой, но еще и занимаюсь творчеством.  Мы делаем 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этно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украшения, браслеты, бусы, </a:t>
            </a:r>
            <a:r>
              <a:rPr lang="ru-RU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брелки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обереги. таким образом, я знакомлю детей с национальным орнаментом и у детей есть возможность самим принять участие в создании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этно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украшений. 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3744416" cy="206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2816"/>
            <a:ext cx="3771925" cy="206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103" y="4149080"/>
            <a:ext cx="3915941" cy="214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176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1600" spc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моей методической мастерской имеется мордовский театр, с героями – зверьми, которые живут в мордовских лесах. С ними дети самостоятельно могут разыгрывать различные сказки и закреплять название зверей на эрзянском языке. 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219" y="1988840"/>
            <a:ext cx="489654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1563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620000" cy="1143000"/>
          </a:xfrm>
        </p:spPr>
        <p:txBody>
          <a:bodyPr/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Работая в этом направлении, я постоянно совершенствуюсь, участвую в  этнографических диктантах, во всероссийской образовательной акции «Диктант на мокшанском, эрзянском языках»</a:t>
            </a:r>
            <a:br>
              <a:rPr lang="ru-RU" sz="1600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16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Times New Roman"/>
              </a:rPr>
            </a:b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 </a:t>
            </a:r>
            <a:br>
              <a:rPr lang="ru-RU" sz="1600" dirty="0" smtClean="0">
                <a:solidFill>
                  <a:srgbClr val="000000"/>
                </a:solidFill>
                <a:latin typeface="Times New Roman"/>
              </a:rPr>
            </a:br>
            <a:endParaRPr lang="ru-RU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92" y="1201641"/>
            <a:ext cx="3812595" cy="2729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32856"/>
            <a:ext cx="3674413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615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1600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С детьми публикуемся в мордовских изданиях, таких как: «</a:t>
            </a:r>
            <a:r>
              <a:rPr lang="ru-RU" sz="1600" dirty="0" err="1" smtClean="0">
                <a:solidFill>
                  <a:srgbClr val="000000"/>
                </a:solidFill>
                <a:latin typeface="Times New Roman"/>
              </a:rPr>
              <a:t>Эрзянь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 Правда», «</a:t>
            </a:r>
            <a:r>
              <a:rPr lang="ru-RU" sz="1600" dirty="0" err="1" smtClean="0">
                <a:solidFill>
                  <a:srgbClr val="000000"/>
                </a:solidFill>
                <a:latin typeface="Times New Roman"/>
              </a:rPr>
              <a:t>Чилесема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», «</a:t>
            </a:r>
            <a:r>
              <a:rPr lang="ru-RU" sz="1600" dirty="0" err="1" smtClean="0">
                <a:solidFill>
                  <a:srgbClr val="000000"/>
                </a:solidFill>
                <a:latin typeface="Times New Roman"/>
              </a:rPr>
              <a:t>Якстерь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/>
              </a:rPr>
              <a:t>Тяштеня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».</a:t>
            </a:r>
            <a:br>
              <a:rPr lang="ru-RU" sz="1600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16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Times New Roman"/>
              </a:rPr>
            </a:b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318635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088" y="2261617"/>
            <a:ext cx="3130017" cy="419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209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Активно сотрудничаем 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с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ведущими национальными изданиями Республики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Мордовии. Участвовали  в праздновании юбилея – 90 лет, двух детских мордовских национальных 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журналов республики Мордовия – «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</a:rPr>
              <a:t>Чилисема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» (на эрзянском языке) и «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</a:rPr>
              <a:t>Якстерь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</a:rPr>
              <a:t>тяштеня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» (на мокшанском языке). </a:t>
            </a:r>
            <a:endParaRPr lang="ru-RU" dirty="0"/>
          </a:p>
        </p:txBody>
      </p:sp>
      <p:pic>
        <p:nvPicPr>
          <p:cNvPr id="13314" name="Picture 2" descr="C:\Users\79272\Desktop\мор\вИЗИТКА\Фото\jN87Ap-X74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658" y="2753544"/>
            <a:ext cx="307834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33" y="1204017"/>
            <a:ext cx="3608536" cy="240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4912"/>
            <a:ext cx="2987316" cy="39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5604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7620000" cy="1143000"/>
          </a:xfrm>
        </p:spPr>
        <p:txBody>
          <a:bodyPr/>
          <a:lstStyle/>
          <a:p>
            <a:pPr marL="114300" lvl="0" algn="ctr">
              <a:lnSpc>
                <a:spcPct val="150000"/>
              </a:lnSpc>
              <a:spcBef>
                <a:spcPct val="2000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меня впереди еще много планов и идей для пополнения своей методической мастерской, она постоянно пополняется и совершенствуется. И пока идет работа в этом направлении наше поколение будет помнить и чтить свою национальную культуру.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Вастомазонок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, </a:t>
            </a:r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вечкевикс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оят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  <a:b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400" spc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04864"/>
            <a:ext cx="3063126" cy="4084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864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xp\Desktop\Рамки - Скачать бесплатно файл_files\c-3.gif">
            <a:extLst>
              <a:ext uri="{FF2B5EF4-FFF2-40B4-BE49-F238E27FC236}">
                <a16:creationId xmlns:a16="http://schemas.microsoft.com/office/drawing/2014/main" xmlns="" id="{273EAEE8-DD33-F102-F828-0CD4E05F93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" y="-17367"/>
            <a:ext cx="1070702" cy="107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7620000" cy="490066"/>
          </a:xfrm>
        </p:spPr>
        <p:txBody>
          <a:bodyPr/>
          <a:lstStyle/>
          <a:p>
            <a:pPr algn="ctr"/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Шумбратадо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вечкевикс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ялгат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2359" y="980728"/>
            <a:ext cx="763284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дети мало знают о культурных традициях своего народа, города, страны,  часто проявляют равнодушие к близким людям и сверстникам.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педагогу, который чтит традиции своего народа, говорит на родном – эрзянском языке, очень тяжело видеть и осознавать, что спустя непродолжительное время, мы можем потерять свою культуры безвозвратно.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Поэтому, работая воспитателем в детском саду, я решила вести работу в данном направлении с детьми дошкольного возраста, чтобы уже на пороге школы, у них были сформированы житейские понятия о принадлежности к своей национальности, знания о своей малой Родине, культуре и быте.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уделяю отбору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разработке дидактических игр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пособий.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делаю самостоятельно, часть общими силами педагогического коллектива.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основу представления выбранного материла для детей я выбрала богатый мордовский фольклор, а именно сказки и мифы о мордовских божествах.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что из этого вышло, вы узнаете посетив мою «Методическую мастерскую»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6187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395695-255E-05EB-F305-E1C18E281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484784"/>
            <a:ext cx="7992888" cy="1675414"/>
          </a:xfrm>
        </p:spPr>
        <p:txBody>
          <a:bodyPr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Первое, что появилось в моей методической копилке это программа дополнительного образования: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Ёвтамо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b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была разработана с учетом всех требований для детей дошкольного возраста. </a:t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пробудить у детей интерес и стремление к общению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эрзянском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языке,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знакомить с традициями и культурой мордвы.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подготовлена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дошкольников,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владеющих мордовским языком, которым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предстоит знакомство с эрзянским языком. </a:t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проводится на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коммуникативно - деятельностного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метода, при котором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мною придумываются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организуются разнообразные игровые ситуации, которые приближают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к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восприятию языка в повседневной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жизни.</a:t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мне помогает мордовский фольклор, сказки, легенды.</a:t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как ведущей деятельностью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игра, я решила вести занятия от имен кукол – мордовских божеств.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3" y="3717032"/>
            <a:ext cx="412845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072" y="4150407"/>
            <a:ext cx="3997417" cy="222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677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7825680" cy="1143000"/>
          </a:xfrm>
        </p:spPr>
        <p:txBody>
          <a:bodyPr/>
          <a:lstStyle/>
          <a:p>
            <a:pPr algn="just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появились мои помощники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помощницы, которых я сделала сама:</a:t>
            </a:r>
            <a:b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красавица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Вирява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хозяйка мордовских лесов, она знакомит детей с растениями, которые растут у нас в республике.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 костюм выполнен в зеленых тонах , что определяет ее принадлежность к растительному миру. Украшен различными растениями и плодами: папоротником, ягодами, грибами, цветами. 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66" y="644332"/>
            <a:ext cx="215878" cy="22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s://sun9-23.userapi.com/impg/tDCmQpaE_3aM7vgwhvG4WWCCNh5TNxItrB__8g/pFbzwzmow_M.jpg?size=1147x1880&amp;quality=95&amp;sign=71e7b49395c5b032eb42f7b631363f8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2627310" cy="430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45136" y="1579646"/>
            <a:ext cx="2986142" cy="483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509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Паксява - хозяйка поля, живет среди колосьев пшеницы и следит за порядком на поле.</a:t>
            </a:r>
            <a:r>
              <a:rPr lang="ru-RU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Она все знает о хлебе и рассказывает, об этом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детям.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19" y="1412776"/>
            <a:ext cx="425905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077072"/>
            <a:ext cx="4786996" cy="269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66" y="644332"/>
            <a:ext cx="215878" cy="22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487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Ведява - хозяйка воды, она знакомит детей с реками и озёрами республики Мордовии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Ее наряд выполнен в голубых тонах и украшен </a:t>
            </a:r>
            <a:r>
              <a:rPr lang="ru-RU" sz="16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жителями рек и озер: ракушками, капельками воды, рыбами, лягушками.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60" y="476672"/>
            <a:ext cx="215878" cy="22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46" y="1412776"/>
            <a:ext cx="3748361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861048"/>
            <a:ext cx="4588396" cy="249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7679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1600" dirty="0" err="1"/>
              <a:t>Кудатя</a:t>
            </a:r>
            <a:r>
              <a:rPr lang="ru-RU" sz="1600" dirty="0"/>
              <a:t> - домовой, покровитель дома, семейного очага, который делится интересными традициями и бытом мордвы</a:t>
            </a:r>
            <a:r>
              <a:rPr lang="ru-RU" sz="1600" dirty="0" smtClean="0"/>
              <a:t>. Так он знакомит детей с названиями предметов посуды, мебели на эрзянском языке.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60" y="476672"/>
            <a:ext cx="215878" cy="22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60" y="1412776"/>
            <a:ext cx="4036816" cy="228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933056"/>
            <a:ext cx="4609211" cy="260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489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1600" dirty="0" smtClean="0">
                <a:solidFill>
                  <a:srgbClr val="303030"/>
                </a:solidFill>
              </a:rPr>
              <a:t>Куйгорож</a:t>
            </a:r>
            <a:r>
              <a:rPr lang="ru-RU" sz="1600" dirty="0">
                <a:solidFill>
                  <a:srgbClr val="303030"/>
                </a:solidFill>
              </a:rPr>
              <a:t> - </a:t>
            </a:r>
            <a:r>
              <a:rPr lang="ru-RU" sz="1600" dirty="0" smtClean="0">
                <a:solidFill>
                  <a:srgbClr val="303030"/>
                </a:solidFill>
              </a:rPr>
              <a:t>один </a:t>
            </a:r>
            <a:r>
              <a:rPr lang="ru-RU" sz="1600" dirty="0">
                <a:solidFill>
                  <a:srgbClr val="303030"/>
                </a:solidFill>
              </a:rPr>
              <a:t>из самых </a:t>
            </a:r>
            <a:r>
              <a:rPr lang="ru-RU" sz="1600" dirty="0" smtClean="0">
                <a:solidFill>
                  <a:srgbClr val="303030"/>
                </a:solidFill>
              </a:rPr>
              <a:t>интересных </a:t>
            </a:r>
            <a:r>
              <a:rPr lang="ru-RU" sz="1600" dirty="0">
                <a:solidFill>
                  <a:srgbClr val="303030"/>
                </a:solidFill>
              </a:rPr>
              <a:t>персонажей народных </a:t>
            </a:r>
            <a:r>
              <a:rPr lang="ru-RU" sz="1600" dirty="0" smtClean="0">
                <a:solidFill>
                  <a:srgbClr val="303030"/>
                </a:solidFill>
              </a:rPr>
              <a:t>мордовских преданий</a:t>
            </a:r>
            <a:r>
              <a:rPr lang="ru-RU" sz="1600" dirty="0">
                <a:solidFill>
                  <a:srgbClr val="303030"/>
                </a:solidFill>
              </a:rPr>
              <a:t>. </a:t>
            </a:r>
            <a:r>
              <a:rPr lang="ru-RU" sz="1600" dirty="0" err="1">
                <a:solidFill>
                  <a:srgbClr val="303030"/>
                </a:solidFill>
              </a:rPr>
              <a:t>Трудоголик</a:t>
            </a:r>
            <a:r>
              <a:rPr lang="ru-RU" sz="1600" dirty="0">
                <a:solidFill>
                  <a:srgbClr val="303030"/>
                </a:solidFill>
              </a:rPr>
              <a:t>, он постоянно требует у своих хозяев работу и делает за них все. Конечно, о таком помощнике мечтает каждый </a:t>
            </a:r>
            <a:r>
              <a:rPr lang="ru-RU" sz="1600" dirty="0" smtClean="0">
                <a:solidFill>
                  <a:srgbClr val="303030"/>
                </a:solidFill>
              </a:rPr>
              <a:t>. Он помогает детям путешествовать по разным </a:t>
            </a:r>
            <a:r>
              <a:rPr lang="ru-RU" sz="1600" dirty="0" smtClean="0">
                <a:solidFill>
                  <a:srgbClr val="303030"/>
                </a:solidFill>
              </a:rPr>
              <a:t>районам </a:t>
            </a:r>
            <a:r>
              <a:rPr lang="ru-RU" sz="1600" dirty="0" smtClean="0">
                <a:solidFill>
                  <a:srgbClr val="303030"/>
                </a:solidFill>
              </a:rPr>
              <a:t>Мордовии и знакомит с </a:t>
            </a:r>
            <a:r>
              <a:rPr lang="ru-RU" sz="1600" dirty="0" smtClean="0">
                <a:solidFill>
                  <a:srgbClr val="303030"/>
                </a:solidFill>
              </a:rPr>
              <a:t>их </a:t>
            </a:r>
            <a:r>
              <a:rPr lang="ru-RU" sz="1600" smtClean="0">
                <a:solidFill>
                  <a:srgbClr val="303030"/>
                </a:solidFill>
              </a:rPr>
              <a:t>культурными особенностями.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60" y="255802"/>
            <a:ext cx="215878" cy="22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32856"/>
            <a:ext cx="5714686" cy="325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575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1600" dirty="0" smtClean="0">
                <a:solidFill>
                  <a:srgbClr val="303030"/>
                </a:solidFill>
              </a:rPr>
              <a:t>Символ нашего города и наша помощница на всех занятиях, рыжая плутовка, хитрая и красивая  Лиса – </a:t>
            </a:r>
            <a:r>
              <a:rPr lang="ru-RU" sz="1600" dirty="0" err="1" smtClean="0">
                <a:solidFill>
                  <a:srgbClr val="303030"/>
                </a:solidFill>
              </a:rPr>
              <a:t>ривязь</a:t>
            </a:r>
            <a:r>
              <a:rPr lang="ru-RU" sz="1600" dirty="0" smtClean="0">
                <a:solidFill>
                  <a:srgbClr val="303030"/>
                </a:solidFill>
              </a:rPr>
              <a:t>. С ней ребята часто собираются на чаепития и делятся впечатлениями, рассказывают о новых полученных знаниях о родном городе. Вместе посещают достопримечательности  Саранска. 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60" y="399818"/>
            <a:ext cx="215878" cy="22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7" y="1890538"/>
            <a:ext cx="3098063" cy="413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84970"/>
            <a:ext cx="4558267" cy="2567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1797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4339</TotalTime>
  <Words>576</Words>
  <Application>Microsoft Office PowerPoint</Application>
  <PresentationFormat>Экран (4:3)</PresentationFormat>
  <Paragraphs>25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Соседство</vt:lpstr>
      <vt:lpstr>«Моя методическая  мастерская»</vt:lpstr>
      <vt:lpstr>Шумбратадо, вечкевикс ялгат! </vt:lpstr>
      <vt:lpstr>Первое, что появилось в моей методической копилке это программа дополнительного образования: «Ёвтамо».  Программа была разработана с учетом всех требований для детей дошкольного возраста.  Цель программы:  пробудить у детей интерес и стремление к общению на эрзянском языке,  знакомить с традициями и культурой мордвы. Программа подготовлена для дошкольников, не владеющих мордовским языком, которым только предстоит знакомство с эрзянским языком.  Обучение проводится на основе коммуникативно - деятельностного метода, при котором мною придумываются и организуются разнообразные игровые ситуации, которые приближают дошкольников к восприятию языка в повседневной жизни. В этом мне помогает мордовский фольклор, сказки, легенды. Так как ведущей деятельностью у детей является игра, я решила вести занятия от имен кукол – мордовских божеств.     </vt:lpstr>
      <vt:lpstr>Так появились мои помощники и помощницы, которых я сделала сама:     красавица Вирява - хозяйка мордовских лесов, она знакомит детей с растениями, которые растут у нас в республике.  Ее костюм выполнен в зеленых тонах , что определяет ее принадлежность к растительному миру. Украшен различными растениями и плодами: папоротником, ягодами, грибами, цветами. </vt:lpstr>
      <vt:lpstr>Паксява - хозяйка поля, живет среди колосьев пшеницы и следит за порядком на поле. Она все знает о хлебе и рассказывает, об этом детям.</vt:lpstr>
      <vt:lpstr>Ведява - хозяйка воды, она знакомит детей с реками и озёрами республики Мордовии. Ее наряд выполнен в голубых тонах и украшен  жителями рек и озер: ракушками, капельками воды, рыбами, лягушками.</vt:lpstr>
      <vt:lpstr>Кудатя - домовой, покровитель дома, семейного очага, который делится интересными традициями и бытом мордвы. Так он знакомит детей с названиями предметов посуды, мебели на эрзянском языке.</vt:lpstr>
      <vt:lpstr>Куйгорож - один из самых интересных персонажей народных мордовских преданий. Трудоголик, он постоянно требует у своих хозяев работу и делает за них все. Конечно, о таком помощнике мечтает каждый . Он помогает детям путешествовать по разным районам Мордовии и знакомит с их культурными особенностями.</vt:lpstr>
      <vt:lpstr>Символ нашего города и наша помощница на всех занятиях, рыжая плутовка, хитрая и красивая  Лиса – ривязь. С ней ребята часто собираются на чаепития и делятся впечатлениями, рассказывают о новых полученных знаниях о родном городе. Вместе посещают достопримечательности  Саранска. </vt:lpstr>
      <vt:lpstr>Все костюмы  на мордовских божествах сшиты с учетом национальных особенностей, есть кокошники, пулай, мордовские элементы, символы, что так же позволяет детям изучать  мордовский национальный костюм.  На занятиях я использую не только практический языковой материал, но и решаю образовательно-воспитательные задачи: дети знакомятся с праздниками, традициями и обычаями мордовского народа, осознают  собственную национальную принадлежность; воспитываются в духе уважения к другим народам, в духе взаимопонимания и миролюбия. Программа рассчитана на два года, занятия проводятся 1 раз в неделю.</vt:lpstr>
      <vt:lpstr>Презентация PowerPoint</vt:lpstr>
      <vt:lpstr>В своей методической мастерской, я не только знакомлю детей с национальной культурой, но еще и занимаюсь творчеством.  Мы делаем  этно – украшения, браслеты, бусы, брелки, обереги. таким образом, я знакомлю детей с национальным орнаментом и у детей есть возможность самим принять участие в создании этно - украшений. </vt:lpstr>
      <vt:lpstr>В моей методической мастерской имеется мордовский театр, с героями – зверьми, которые живут в мордовских лесах. С ними дети самостоятельно могут разыгрывать различные сказки и закреплять название зверей на эрзянском языке. </vt:lpstr>
      <vt:lpstr>Работая в этом направлении, я постоянно совершенствуюсь, участвую в  этнографических диктантах, во всероссийской образовательной акции «Диктант на мокшанском, эрзянском языках»    </vt:lpstr>
      <vt:lpstr> С детьми публикуемся в мордовских изданиях, таких как: «Эрзянь Правда», «Чилесема», «Якстерь Тяштеня».  </vt:lpstr>
      <vt:lpstr>Активно сотрудничаем с  ведущими национальными изданиями Республики Мордовии. Участвовали  в праздновании юбилея – 90 лет, двух детских мордовских национальных журналов республики Мордовия – «Чилисема» (на эрзянском языке) и «Якстерь тяштеня» (на мокшанском языке). </vt:lpstr>
      <vt:lpstr>У меня впереди еще много планов и идей для пополнения своей методической мастерской, она постоянно пополняется и совершенствуется. И пока идет работа в этом направлении наше поколение будет помнить и чтить свою национальную культуру. Вастомазонок , вечкевикс оят!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xp;Мягкова Е.А.</dc:creator>
  <cp:lastModifiedBy>79272</cp:lastModifiedBy>
  <cp:revision>220</cp:revision>
  <dcterms:created xsi:type="dcterms:W3CDTF">2019-01-14T07:48:33Z</dcterms:created>
  <dcterms:modified xsi:type="dcterms:W3CDTF">2024-03-13T16:59:44Z</dcterms:modified>
</cp:coreProperties>
</file>