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79" r:id="rId4"/>
    <p:sldId id="258" r:id="rId5"/>
    <p:sldId id="259" r:id="rId6"/>
    <p:sldId id="277" r:id="rId7"/>
    <p:sldId id="278" r:id="rId8"/>
    <p:sldId id="260" r:id="rId9"/>
    <p:sldId id="307" r:id="rId10"/>
    <p:sldId id="263" r:id="rId11"/>
    <p:sldId id="264" r:id="rId12"/>
    <p:sldId id="265" r:id="rId13"/>
    <p:sldId id="312" r:id="rId14"/>
    <p:sldId id="266" r:id="rId15"/>
    <p:sldId id="285" r:id="rId16"/>
    <p:sldId id="313" r:id="rId17"/>
    <p:sldId id="314" r:id="rId18"/>
    <p:sldId id="317" r:id="rId19"/>
    <p:sldId id="315" r:id="rId20"/>
    <p:sldId id="267" r:id="rId21"/>
    <p:sldId id="268" r:id="rId22"/>
    <p:sldId id="286" r:id="rId23"/>
    <p:sldId id="316" r:id="rId24"/>
    <p:sldId id="319" r:id="rId25"/>
    <p:sldId id="289" r:id="rId26"/>
    <p:sldId id="321" r:id="rId27"/>
    <p:sldId id="322" r:id="rId28"/>
    <p:sldId id="320" r:id="rId29"/>
    <p:sldId id="327" r:id="rId30"/>
    <p:sldId id="290" r:id="rId31"/>
    <p:sldId id="288" r:id="rId32"/>
    <p:sldId id="296" r:id="rId33"/>
    <p:sldId id="269" r:id="rId34"/>
    <p:sldId id="283" r:id="rId35"/>
    <p:sldId id="297" r:id="rId36"/>
    <p:sldId id="298" r:id="rId37"/>
    <p:sldId id="299" r:id="rId38"/>
    <p:sldId id="323" r:id="rId39"/>
    <p:sldId id="324" r:id="rId40"/>
    <p:sldId id="301" r:id="rId41"/>
    <p:sldId id="302" r:id="rId42"/>
    <p:sldId id="308" r:id="rId43"/>
    <p:sldId id="309" r:id="rId44"/>
    <p:sldId id="305" r:id="rId45"/>
    <p:sldId id="270" r:id="rId46"/>
    <p:sldId id="325" r:id="rId47"/>
    <p:sldId id="310" r:id="rId48"/>
    <p:sldId id="328" r:id="rId49"/>
    <p:sldId id="306" r:id="rId50"/>
    <p:sldId id="329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21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385402CD-055A-411C-A180-3F5D148A5D7D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85402CD-055A-411C-A180-3F5D148A5D7D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385402CD-055A-411C-A180-3F5D148A5D7D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385402CD-055A-411C-A180-3F5D148A5D7D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tiff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t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548680"/>
            <a:ext cx="7344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Министерство образования РМ</a:t>
            </a:r>
            <a:b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980728"/>
            <a:ext cx="5976664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2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                     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Портфолио</a:t>
            </a:r>
            <a:r>
              <a:rPr lang="ru-RU" sz="3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</a:t>
            </a:r>
            <a:r>
              <a:rPr lang="ru-RU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/>
            </a:r>
            <a:br>
              <a:rPr lang="ru-RU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r>
              <a:rPr lang="ru-RU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           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Меркушиной Нины Николаевны, </a:t>
            </a:r>
          </a:p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воспитателя МАДОУ «Детский сад №82  комбинированного вида», г.о. Саранск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47864" y="2348880"/>
            <a:ext cx="55446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Дата рождения: 24.08.1983 г.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Профессиональное образование: высшее,  2009 г., МГПИ                     им. М.Е.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Евсевьева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по специальности 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«История»  с дополнительной специальностью «Юриспруденция»;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Профессиональная переподготовка:  30.12.2016  ГБОУ ДПО (ПК) С «Мордовский республиканский институт образования»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 программе «Педагогика и методика дошкольного образования».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Стаж педагогической работы (по специальности): 6 лет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Общий трудовой стаж: 18 лет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Квалификационная категория: Приказ № 1034 от                          21. 11.2018 г.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Дата последней аттестации: 23.11.2018 г.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Занимаемая должность: воспитатель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 descr="F:\моя аттестация\моя аттестация 223\фото на портфоли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348881"/>
            <a:ext cx="2520280" cy="3590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692696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3074" name="Picture 2" descr="C:\Users\Andrei\Desktop\Рисунок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92696"/>
            <a:ext cx="3755136" cy="5309616"/>
          </a:xfrm>
          <a:prstGeom prst="rect">
            <a:avLst/>
          </a:prstGeom>
          <a:noFill/>
        </p:spPr>
      </p:pic>
      <p:pic>
        <p:nvPicPr>
          <p:cNvPr id="3075" name="Picture 3" descr="C:\Users\Andrei\Desktop\Рисунок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692696"/>
            <a:ext cx="3651504" cy="5175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Андрей\Desktop\нина работа\атестация Инна\ои ч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3826583" cy="5472608"/>
          </a:xfrm>
          <a:prstGeom prst="rect">
            <a:avLst/>
          </a:prstGeom>
          <a:noFill/>
        </p:spPr>
      </p:pic>
      <p:pic>
        <p:nvPicPr>
          <p:cNvPr id="4098" name="Picture 2" descr="C:\Users\Andrei\Desktop\Рисунок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836712"/>
            <a:ext cx="3908708" cy="5559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ндрей\Desktop\img84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476672"/>
            <a:ext cx="3756094" cy="2672605"/>
          </a:xfrm>
          <a:prstGeom prst="rect">
            <a:avLst/>
          </a:prstGeom>
          <a:noFill/>
        </p:spPr>
      </p:pic>
      <p:pic>
        <p:nvPicPr>
          <p:cNvPr id="7170" name="Picture 2" descr="C:\Users\Андрей\Desktop\нина работа\Нина\атестация девочки2\сборник\IMG_20200214_1641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0113" y="3068960"/>
            <a:ext cx="2796797" cy="3615156"/>
          </a:xfrm>
          <a:prstGeom prst="rect">
            <a:avLst/>
          </a:prstGeom>
          <a:noFill/>
        </p:spPr>
      </p:pic>
      <p:pic>
        <p:nvPicPr>
          <p:cNvPr id="7171" name="Picture 3" descr="C:\Users\Андрей\Desktop\нина работа\Нина\атестация девочки2\сборник\IMG_20200214_1640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620688"/>
            <a:ext cx="2952328" cy="43957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моя аттестация\моя аттестация 223\публикации\image-2022-08-10 19_13_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908720"/>
            <a:ext cx="3764280" cy="5288280"/>
          </a:xfrm>
          <a:prstGeom prst="rect">
            <a:avLst/>
          </a:prstGeom>
          <a:noFill/>
        </p:spPr>
      </p:pic>
      <p:pic>
        <p:nvPicPr>
          <p:cNvPr id="5123" name="Picture 3" descr="F:\моя аттестация\Новая папка\i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08720"/>
            <a:ext cx="3816424" cy="5350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ндрей\Desktop\нина работа\Нина\мои грамотыдля портфол\стимул нина\стимул\29734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5334" y="3603382"/>
            <a:ext cx="2251637" cy="3183160"/>
          </a:xfrm>
          <a:prstGeom prst="rect">
            <a:avLst/>
          </a:prstGeom>
          <a:noFill/>
        </p:spPr>
      </p:pic>
      <p:pic>
        <p:nvPicPr>
          <p:cNvPr id="6146" name="Picture 2" descr="F:\моя аттестация\моя аттестация 223\публикации\д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67" y="476671"/>
            <a:ext cx="2377706" cy="3281145"/>
          </a:xfrm>
          <a:prstGeom prst="rect">
            <a:avLst/>
          </a:prstGeom>
          <a:noFill/>
        </p:spPr>
      </p:pic>
      <p:pic>
        <p:nvPicPr>
          <p:cNvPr id="6147" name="Picture 3" descr="F:\моя аттестация\моя аттестация 223\публикации\2022-03-24_21-10-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3229748"/>
            <a:ext cx="2542484" cy="3526428"/>
          </a:xfrm>
          <a:prstGeom prst="rect">
            <a:avLst/>
          </a:prstGeom>
          <a:noFill/>
        </p:spPr>
      </p:pic>
      <p:pic>
        <p:nvPicPr>
          <p:cNvPr id="6148" name="Picture 4" descr="F:\моя аттестация\Новая папка\Рисунок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20223" y="476670"/>
            <a:ext cx="2323985" cy="32811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48680"/>
            <a:ext cx="8748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       </a:t>
            </a:r>
          </a:p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турнирах, соревнованиях, акциях, фестивалях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0EA4E53-BD55-DF76-1C53-4332821CE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1556792"/>
            <a:ext cx="3504139" cy="49553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610C12D-9E89-6233-31FB-617D06132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529" y="1556795"/>
            <a:ext cx="3504138" cy="495536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F:\моя аттестация\моя аттестация 223\городской\кочки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3027" y="107086"/>
            <a:ext cx="2793416" cy="3950302"/>
          </a:xfrm>
          <a:prstGeom prst="rect">
            <a:avLst/>
          </a:prstGeom>
          <a:noFill/>
        </p:spPr>
      </p:pic>
      <p:pic>
        <p:nvPicPr>
          <p:cNvPr id="7172" name="Picture 4" descr="F:\моя аттестация\моя аттестация 223\городской\меркушкина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6081" y="4144380"/>
            <a:ext cx="3673950" cy="2596651"/>
          </a:xfrm>
          <a:prstGeom prst="rect">
            <a:avLst/>
          </a:prstGeom>
          <a:noFill/>
        </p:spPr>
      </p:pic>
      <p:pic>
        <p:nvPicPr>
          <p:cNvPr id="6" name="Picture 3" descr="C:\Users\Андрей\Desktop\Рисунок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0031" y="92732"/>
            <a:ext cx="2377647" cy="3398173"/>
          </a:xfrm>
          <a:prstGeom prst="rect">
            <a:avLst/>
          </a:prstGeom>
          <a:noFill/>
        </p:spPr>
      </p:pic>
      <p:pic>
        <p:nvPicPr>
          <p:cNvPr id="7173" name="Picture 5" descr="F:\моя аттестация\моя аттестация 223\городской\2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6793" y="116969"/>
            <a:ext cx="2460923" cy="3480023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FD8C58C-64A0-1A05-92D3-6E26E92EEF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4079" y="3740932"/>
            <a:ext cx="2140637" cy="302433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B3B9DFF-086A-B65A-C91F-4680891B97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790" y="3695445"/>
            <a:ext cx="2141073" cy="302433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моя аттестация\Новая папка\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931" y="310621"/>
            <a:ext cx="2496691" cy="3522659"/>
          </a:xfrm>
          <a:prstGeom prst="rect">
            <a:avLst/>
          </a:prstGeom>
          <a:noFill/>
        </p:spPr>
      </p:pic>
      <p:pic>
        <p:nvPicPr>
          <p:cNvPr id="8195" name="Picture 3" descr="F:\моя аттестация\моя аттестация 223\городской\image-2022-08-10 18_48_25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326" y="3910969"/>
            <a:ext cx="3167719" cy="2238144"/>
          </a:xfrm>
          <a:prstGeom prst="rect">
            <a:avLst/>
          </a:prstGeom>
          <a:noFill/>
        </p:spPr>
      </p:pic>
      <p:pic>
        <p:nvPicPr>
          <p:cNvPr id="8196" name="Picture 4" descr="F:\моя аттестация\моя аттестация 223\городской\Диплом Ликун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7602" y="299478"/>
            <a:ext cx="2592288" cy="3520442"/>
          </a:xfrm>
          <a:prstGeom prst="rect">
            <a:avLst/>
          </a:prstGeom>
          <a:noFill/>
        </p:spPr>
      </p:pic>
      <p:pic>
        <p:nvPicPr>
          <p:cNvPr id="5" name="Picture 3" descr="C:\Users\Андрей\Desktop\Рисунок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26410" y="3833280"/>
            <a:ext cx="3355292" cy="2376263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8DC0912-8597-BBEF-F435-C0B87E64E8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986" y="3598644"/>
            <a:ext cx="2113962" cy="237626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59B1A59-FA50-BF77-00B1-C844D2F788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8870" y="280506"/>
            <a:ext cx="2270209" cy="321039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моя аттестация\моя аттестация 223\всеросийский\2022-08-31_20-04-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" y="891460"/>
            <a:ext cx="2880320" cy="4066968"/>
          </a:xfrm>
          <a:prstGeom prst="rect">
            <a:avLst/>
          </a:prstGeom>
          <a:noFill/>
        </p:spPr>
      </p:pic>
      <p:pic>
        <p:nvPicPr>
          <p:cNvPr id="3" name="Picture 8" descr="F:\моя аттестация\моя аттестация 223\всеросийский\д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5632" y="980728"/>
            <a:ext cx="2880320" cy="4077266"/>
          </a:xfrm>
          <a:prstGeom prst="rect">
            <a:avLst/>
          </a:prstGeom>
          <a:noFill/>
        </p:spPr>
      </p:pic>
      <p:pic>
        <p:nvPicPr>
          <p:cNvPr id="11267" name="Picture 3" descr="C:\Users\Andrei\Desktop\Рисунок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945559"/>
            <a:ext cx="2888367" cy="40772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моя аттестация\Новая папка\i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421" y="499457"/>
            <a:ext cx="2024584" cy="2835232"/>
          </a:xfrm>
          <a:prstGeom prst="rect">
            <a:avLst/>
          </a:prstGeom>
          <a:noFill/>
        </p:spPr>
      </p:pic>
      <p:pic>
        <p:nvPicPr>
          <p:cNvPr id="9220" name="Picture 4" descr="F:\моя аттестация\мои грамотыдля портфол\Новая папка\6Aybzh6574U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4049" y="3237288"/>
            <a:ext cx="2437586" cy="3450318"/>
          </a:xfrm>
          <a:prstGeom prst="rect">
            <a:avLst/>
          </a:prstGeom>
          <a:noFill/>
        </p:spPr>
      </p:pic>
      <p:pic>
        <p:nvPicPr>
          <p:cNvPr id="9221" name="Picture 5" descr="F:\моя аттестация\моя аттестация 223\совушка\357510К1.1.2019.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652" y="3597618"/>
            <a:ext cx="2236121" cy="3161754"/>
          </a:xfrm>
          <a:prstGeom prst="rect">
            <a:avLst/>
          </a:prstGeom>
          <a:noFill/>
        </p:spPr>
      </p:pic>
      <p:pic>
        <p:nvPicPr>
          <p:cNvPr id="9222" name="Picture 6" descr="C:\Users\Andrei\Desktop\image-2022-09-05 14_35_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3669384"/>
            <a:ext cx="2133749" cy="3018222"/>
          </a:xfrm>
          <a:prstGeom prst="rect">
            <a:avLst/>
          </a:prstGeom>
          <a:noFill/>
        </p:spPr>
      </p:pic>
      <p:pic>
        <p:nvPicPr>
          <p:cNvPr id="9223" name="Picture 7" descr="F:\моя аттестация\моя аттестация 223\всеросийский\image-2022-08-10 18_47_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4049" y="435315"/>
            <a:ext cx="2024584" cy="2864977"/>
          </a:xfrm>
          <a:prstGeom prst="rect">
            <a:avLst/>
          </a:prstGeom>
          <a:noFill/>
        </p:spPr>
      </p:pic>
      <p:pic>
        <p:nvPicPr>
          <p:cNvPr id="9" name="Picture 3" descr="C:\Users\Андрей\Desktop\нина работа\Нина\мои грамотыдля портфол\стимул нина\125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98679" y="479285"/>
            <a:ext cx="2177371" cy="30783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692696"/>
            <a:ext cx="8460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Наличие собственного инновационного педагогического опыта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1412776"/>
            <a:ext cx="43742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Меркушиной Нины Николаевны</a:t>
            </a:r>
          </a:p>
          <a:p>
            <a:pPr algn="ctr">
              <a:buNone/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Воспитателя МАДОУ «Детский сад №82 комбинированного вида»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636912"/>
            <a:ext cx="864096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«Патриотическое воспитание детей дошкольного возраста, через приобщение к природе</a:t>
            </a: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традициям, быту и культуре родного края».</a:t>
            </a:r>
            <a:endParaRPr lang="ru-RU" sz="3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1691678" y="3380803"/>
            <a:ext cx="626469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http://ds82sar.schoolrm.ru/</a:t>
            </a:r>
            <a:endParaRPr lang="ru-RU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476673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4569ADC-5B95-D670-E295-593355E53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0728"/>
            <a:ext cx="4158065" cy="57136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9EE62ED-217E-8499-B385-917777C8B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09" y="1018018"/>
            <a:ext cx="3994355" cy="563909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ndrei\Desktop\сборни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392" y="620688"/>
            <a:ext cx="2822448" cy="4261104"/>
          </a:xfrm>
          <a:prstGeom prst="rect">
            <a:avLst/>
          </a:prstGeom>
          <a:noFill/>
        </p:spPr>
      </p:pic>
      <p:pic>
        <p:nvPicPr>
          <p:cNvPr id="12291" name="Picture 3" descr="C:\Users\Andrei\Desktop\сб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628800"/>
            <a:ext cx="2736304" cy="4104456"/>
          </a:xfrm>
          <a:prstGeom prst="rect">
            <a:avLst/>
          </a:prstGeom>
          <a:noFill/>
        </p:spPr>
      </p:pic>
      <p:pic>
        <p:nvPicPr>
          <p:cNvPr id="12292" name="Picture 4" descr="C:\Users\Andrei\Desktop\сб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2636912"/>
            <a:ext cx="2736304" cy="4104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76672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Выступления на научно – практических конференциях,    </a:t>
            </a:r>
          </a:p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семинарах; проведение открытых занятий,</a:t>
            </a:r>
          </a:p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                 мастер-  классов, мероприятий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25140"/>
            <a:ext cx="3672408" cy="519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454962"/>
            <a:ext cx="3636389" cy="5142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моя аттестация\Новая папка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052736"/>
            <a:ext cx="3158764" cy="4536504"/>
          </a:xfrm>
          <a:prstGeom prst="rect">
            <a:avLst/>
          </a:prstGeom>
          <a:noFill/>
        </p:spPr>
      </p:pic>
      <p:pic>
        <p:nvPicPr>
          <p:cNvPr id="5" name="Picture 2" descr="C:\Users\Andrei\Desktop\кон3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980728"/>
            <a:ext cx="3312368" cy="46403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F:\моя аттестация\сканы конференции\img90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51386"/>
            <a:ext cx="3960440" cy="5518558"/>
          </a:xfrm>
          <a:prstGeom prst="rect">
            <a:avLst/>
          </a:prstGeom>
          <a:noFill/>
        </p:spPr>
      </p:pic>
      <p:pic>
        <p:nvPicPr>
          <p:cNvPr id="16389" name="Picture 5" descr="F:\моя аттестация\сканы конференции\img903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690431"/>
            <a:ext cx="3707904" cy="54982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F:\моя аттестация\сканы конференции\img900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0688"/>
            <a:ext cx="5756440" cy="3816424"/>
          </a:xfrm>
          <a:prstGeom prst="rect">
            <a:avLst/>
          </a:prstGeom>
          <a:noFill/>
        </p:spPr>
      </p:pic>
      <p:pic>
        <p:nvPicPr>
          <p:cNvPr id="17412" name="Picture 4" descr="F:\моя аттестация\сканы конференции\img90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140968"/>
            <a:ext cx="4721332" cy="35921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моя аттестация\сканы конференции\img904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3744417" cy="5363480"/>
          </a:xfrm>
          <a:prstGeom prst="rect">
            <a:avLst/>
          </a:prstGeom>
          <a:noFill/>
        </p:spPr>
      </p:pic>
      <p:pic>
        <p:nvPicPr>
          <p:cNvPr id="18435" name="Picture 3" descr="F:\моя аттестация\сканы конференции\img905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814398"/>
            <a:ext cx="3744417" cy="54639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моя аттестация\сканы конференции\i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64704"/>
            <a:ext cx="3915426" cy="5112568"/>
          </a:xfrm>
          <a:prstGeom prst="rect">
            <a:avLst/>
          </a:prstGeom>
          <a:noFill/>
        </p:spPr>
      </p:pic>
      <p:pic>
        <p:nvPicPr>
          <p:cNvPr id="20483" name="Picture 3" descr="F:\моя аттестация\сканы конференции\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4920" y="705369"/>
            <a:ext cx="3798422" cy="50645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Татьяна\Desktop\скан2021год\IMG_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892" y="476671"/>
            <a:ext cx="4330108" cy="612655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9458" name="Picture 2" descr="F:\моя аттестация\сканы конференции\img908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4425" y="463651"/>
            <a:ext cx="4047683" cy="61265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264D9FA-54BF-CF0B-DA23-339F2D669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504" y="694670"/>
            <a:ext cx="4202163" cy="58605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94274C7-51B3-3517-2177-5628013D2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97" y="707868"/>
            <a:ext cx="4202163" cy="588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865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52736"/>
            <a:ext cx="7280795" cy="522573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:\моя аттестация\мои грамотыдля портфол\Новая папка\791283C1.1.2020.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226" y="3745180"/>
            <a:ext cx="2194190" cy="3102466"/>
          </a:xfrm>
          <a:prstGeom prst="rect">
            <a:avLst/>
          </a:prstGeom>
          <a:noFill/>
        </p:spPr>
      </p:pic>
      <p:pic>
        <p:nvPicPr>
          <p:cNvPr id="14338" name="Picture 2" descr="F:\моя аттестация\моя аттестация 223\конференции\конференц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7928" y="476672"/>
            <a:ext cx="3938742" cy="2821418"/>
          </a:xfrm>
          <a:prstGeom prst="rect">
            <a:avLst/>
          </a:prstGeom>
          <a:noFill/>
        </p:spPr>
      </p:pic>
      <p:pic>
        <p:nvPicPr>
          <p:cNvPr id="14339" name="Picture 3" descr="F:\моя аттестация\моя аттестация 223\конференции\д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602" y="-99392"/>
            <a:ext cx="2543439" cy="3675469"/>
          </a:xfrm>
          <a:prstGeom prst="rect">
            <a:avLst/>
          </a:prstGeom>
          <a:noFill/>
        </p:spPr>
      </p:pic>
      <p:pic>
        <p:nvPicPr>
          <p:cNvPr id="14340" name="Picture 4" descr="F:\моя аттестация\моя аттестация 223\конференции\2022-08-10_19-39-2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3931" y="3933057"/>
            <a:ext cx="3882869" cy="2736304"/>
          </a:xfrm>
          <a:prstGeom prst="rect">
            <a:avLst/>
          </a:prstGeom>
          <a:noFill/>
        </p:spPr>
      </p:pic>
      <p:pic>
        <p:nvPicPr>
          <p:cNvPr id="9" name="Picture 3" descr="F:\моя аттестация\Новая папка\Рисунок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57297" y="397935"/>
            <a:ext cx="2304256" cy="33965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E4D2D2F-4A65-E18B-DE47-28FAD95A3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-9553"/>
            <a:ext cx="8256917" cy="666935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ndrei\Desktop\пед с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9587" y="1437350"/>
            <a:ext cx="2824826" cy="3983299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5885846-2EB9-6921-4D67-785B94385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016" y="2854206"/>
            <a:ext cx="2992661" cy="400379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DCB3E31-6F84-3623-A3FE-52EB00873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23" y="404664"/>
            <a:ext cx="3004264" cy="424847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4868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Проведение открытых занятий, мастер – классов, мероприятий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24005D7-38B0-4613-2E4B-C98D511E3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52736"/>
            <a:ext cx="3893923" cy="550658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4B11CDE-F1E8-D4EF-67BA-B1F0E900A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502" y="1340768"/>
            <a:ext cx="4499238" cy="317629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ndrei\Desktop\з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4090416" cy="5772912"/>
          </a:xfrm>
          <a:prstGeom prst="rect">
            <a:avLst/>
          </a:prstGeom>
          <a:noFill/>
        </p:spPr>
      </p:pic>
      <p:pic>
        <p:nvPicPr>
          <p:cNvPr id="22532" name="Picture 4" descr="C:\Users\Andrei\Desktop\з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52736"/>
            <a:ext cx="4393096" cy="55990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620688"/>
            <a:ext cx="5040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Экспертная деятельность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3554" name="Picture 2" descr="C:\Users\Andrei\Desktop\i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124744"/>
            <a:ext cx="3960440" cy="5613285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96B9A45-C4A5-0EFB-3C16-7445E83DB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26" y="1124743"/>
            <a:ext cx="3960439" cy="560064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44694" y="3244334"/>
            <a:ext cx="38796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692696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Общественная активность педагога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8406852-364F-284A-0946-6E97D4444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302" y="1412777"/>
            <a:ext cx="3144149" cy="44462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EE24C76-C036-164C-F5B6-B8CD2F24A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792" y="1412777"/>
            <a:ext cx="3144149" cy="444629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C:\Users\Andrei\Desktop\приказы\a82a6b75e1951673d999ed74b0d8621c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4073578" cy="5760640"/>
          </a:xfrm>
          <a:prstGeom prst="rect">
            <a:avLst/>
          </a:prstGeom>
          <a:noFill/>
        </p:spPr>
      </p:pic>
      <p:pic>
        <p:nvPicPr>
          <p:cNvPr id="24580" name="Picture 4" descr="C:\Users\Andrei\Desktop\приказы\комиссия-пп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48680"/>
            <a:ext cx="4409083" cy="57058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ndrei\Desktop\приказы\Приказ-о-создании-творческой-групп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4130871" cy="5345832"/>
          </a:xfrm>
          <a:prstGeom prst="rect">
            <a:avLst/>
          </a:prstGeom>
          <a:noFill/>
        </p:spPr>
      </p:pic>
      <p:pic>
        <p:nvPicPr>
          <p:cNvPr id="26627" name="Picture 3" descr="C:\Users\Andrei\Desktop\приказы\приказ-о-безнадзорност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620688"/>
            <a:ext cx="4318958" cy="5589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ndrei\Desktop\приказы\медиац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4187609" cy="5921896"/>
          </a:xfrm>
          <a:prstGeom prst="rect">
            <a:avLst/>
          </a:prstGeom>
          <a:noFill/>
        </p:spPr>
      </p:pic>
      <p:pic>
        <p:nvPicPr>
          <p:cNvPr id="25603" name="Picture 3" descr="C:\Users\Andrei\Desktop\приказы\О-создании-методического-совет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620688"/>
            <a:ext cx="4289448" cy="60659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76672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3539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764704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Участие в инновационной деятельности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68760"/>
            <a:ext cx="3816424" cy="53790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268760"/>
            <a:ext cx="3818076" cy="539340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7664" y="548681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Позитивные результаты с воспитанниками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E7BBB4E-C8FC-7A09-34A6-1BCC542CE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918013"/>
            <a:ext cx="4136607" cy="58497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83E77FB-CA99-B821-C9DC-760FC1FAD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918013"/>
            <a:ext cx="4136607" cy="5849772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476672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Качество взаимодействия с родителями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8B47DA6-41D7-41F7-1357-23CBB635F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99" y="853354"/>
            <a:ext cx="4021503" cy="567762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22DC2E1-0FBC-D75F-25C8-F20FB1332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610" y="861327"/>
            <a:ext cx="4007123" cy="5669652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дрей\Desktop\Рисунок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4320480" cy="6102765"/>
          </a:xfrm>
          <a:prstGeom prst="rect">
            <a:avLst/>
          </a:prstGeom>
          <a:noFill/>
        </p:spPr>
      </p:pic>
      <p:pic>
        <p:nvPicPr>
          <p:cNvPr id="1027" name="Picture 3" descr="C:\Users\Андрей\Desktop\Рисунок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8781" y="630971"/>
            <a:ext cx="4315219" cy="60924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дрей\Desktop\Рисунок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3744416" cy="5283998"/>
          </a:xfrm>
          <a:prstGeom prst="rect">
            <a:avLst/>
          </a:prstGeom>
          <a:noFill/>
        </p:spPr>
      </p:pic>
      <p:pic>
        <p:nvPicPr>
          <p:cNvPr id="2051" name="Picture 3" descr="C:\Users\Андрей\Desktop\Рисунок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2755" y="764704"/>
            <a:ext cx="3671277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764705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Работа с детьми из социально -неблагополучных семей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7650" name="Picture 2" descr="C:\Users\Andrei\Desktop\приказы\приказ-о-безнадзорност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792" y="1321129"/>
            <a:ext cx="4152030" cy="5373216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8B2B4C6-E268-FD77-549B-E769B0CB7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350973"/>
            <a:ext cx="3900567" cy="5515977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55576" y="404663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8674" name="Picture 2" descr="F:\моя аттестация\моя аттестация 223\всеросийский\html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78945"/>
            <a:ext cx="4047349" cy="2864167"/>
          </a:xfrm>
          <a:prstGeom prst="rect">
            <a:avLst/>
          </a:prstGeom>
          <a:noFill/>
        </p:spPr>
      </p:pic>
      <p:pic>
        <p:nvPicPr>
          <p:cNvPr id="28677" name="Picture 5" descr="F:\моя аттестация\моя аттестация 223\городской\2022-08-10_18-56-1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643112"/>
            <a:ext cx="4396724" cy="3119628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C2A6B26-C57A-E211-80E1-B67C45A1A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1124744"/>
            <a:ext cx="2651990" cy="3420152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моя аттестация\моя аттестация 223\городской\2022-08-10_18-38-2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6084"/>
            <a:ext cx="2534884" cy="3560230"/>
          </a:xfrm>
          <a:prstGeom prst="rect">
            <a:avLst/>
          </a:prstGeom>
          <a:noFill/>
        </p:spPr>
      </p:pic>
      <p:pic>
        <p:nvPicPr>
          <p:cNvPr id="32770" name="Picture 2" descr="F:\моя аттестация\моя аттестация 223\городской\image-2022-08-10 19_12_46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89820"/>
            <a:ext cx="2534884" cy="3613853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483E42A-1065-3F34-EF53-BA04339C1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2199" y="3141638"/>
            <a:ext cx="2597411" cy="363558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A5B0EF2-C443-56C3-1F48-7E7601DCC5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727" y="3121533"/>
            <a:ext cx="2550948" cy="3573016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F:\моя аттестация\моя аттестация 223\международные\6j8gU-WwTFc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260648"/>
            <a:ext cx="3847359" cy="2664296"/>
          </a:xfrm>
          <a:prstGeom prst="rect">
            <a:avLst/>
          </a:prstGeom>
          <a:noFill/>
        </p:spPr>
      </p:pic>
      <p:pic>
        <p:nvPicPr>
          <p:cNvPr id="31748" name="Picture 4" descr="F:\моя аттестация\моя аттестация 223\международные\i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73016"/>
            <a:ext cx="3768689" cy="2664296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AF4FA8A-4DF7-C5BB-FD16-96F15F0F2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675456"/>
            <a:ext cx="3933570" cy="5561856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505113F-7CC9-6229-5BB9-E320D25F2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23" y="258968"/>
            <a:ext cx="2547191" cy="360159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01F2A76-5366-431A-7F9C-F911574D7C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194" y="258968"/>
            <a:ext cx="2430083" cy="34360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72BD6C0-0729-0038-6208-AF6565AC4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938" y="1986366"/>
            <a:ext cx="3361232" cy="4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32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764704"/>
            <a:ext cx="61926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Награды и поощрения педагога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B2B5D09-AB91-317D-7C02-AA3A0B1A8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44" y="3698602"/>
            <a:ext cx="2186371" cy="308514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528655C-7E05-EF61-5302-6D95C7C48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296" y="1268760"/>
            <a:ext cx="2186371" cy="31193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7ACFA51-264B-FCE8-0CDB-712FB70340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964" y="440296"/>
            <a:ext cx="2186371" cy="32795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C26FEBB-134E-872B-3694-F7D08A1E9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1964" y="3817466"/>
            <a:ext cx="2186371" cy="30706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6EC5D56-B3D1-7406-DD82-AA1798211F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44" y="440296"/>
            <a:ext cx="2158300" cy="30376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0A7659B-22F0-1828-2F16-8AAB38DA39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0272" y="1251586"/>
            <a:ext cx="2171692" cy="299135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drei\Desktop\приказы\a82a6b75e1951673d999ed74b0d8621c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620688"/>
            <a:ext cx="4152974" cy="58729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D2A929-93EF-8D7E-AC3F-DC80190EE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700808"/>
            <a:ext cx="8229600" cy="2790056"/>
          </a:xfrm>
        </p:spPr>
        <p:txBody>
          <a:bodyPr/>
          <a:lstStyle/>
          <a:p>
            <a:r>
              <a:rPr lang="ru-RU" dirty="0"/>
              <a:t>         </a:t>
            </a:r>
            <a:r>
              <a:rPr lang="ru-RU" sz="4800" b="1" dirty="0">
                <a:solidFill>
                  <a:srgbClr val="C0000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570414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AD80EA9-4A48-38AD-C7DB-82935FB18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87" y="692696"/>
            <a:ext cx="4172709" cy="590082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86B9EF8-1F01-73FF-83FB-FE680A5C5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3" y="719696"/>
            <a:ext cx="4153615" cy="58738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8BFF0DF-BBFD-31AE-1C34-7A1B41821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851" y="764704"/>
            <a:ext cx="4022658" cy="568863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F1474FE-0E82-EE83-475D-51F4B4085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764704"/>
            <a:ext cx="4022658" cy="568863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1052736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Наставничество 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0D9F9AC-CA28-8090-2EF6-056378045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771889"/>
            <a:ext cx="3853006" cy="511498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92697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Наличие публикаций, включая -  интернет публикации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DD29A5D-6E61-D170-45D0-AD3FFB088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1196752"/>
            <a:ext cx="3804679" cy="5380377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1887</TotalTime>
  <Words>243</Words>
  <Application>Microsoft Office PowerPoint</Application>
  <PresentationFormat>Экран (4:3)</PresentationFormat>
  <Paragraphs>43</Paragraphs>
  <Slides>50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7" baseType="lpstr">
      <vt:lpstr>Calibri</vt:lpstr>
      <vt:lpstr>Georgia</vt:lpstr>
      <vt:lpstr>Lucida Sans Unicode</vt:lpstr>
      <vt:lpstr>Times New Roman</vt:lpstr>
      <vt:lpstr>Trebuchet MS</vt:lpstr>
      <vt:lpstr>Wingdings 2</vt:lpstr>
      <vt:lpstr>Городская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1</cp:lastModifiedBy>
  <cp:revision>152</cp:revision>
  <dcterms:created xsi:type="dcterms:W3CDTF">2021-10-17T16:25:26Z</dcterms:created>
  <dcterms:modified xsi:type="dcterms:W3CDTF">2022-09-21T10:59:59Z</dcterms:modified>
</cp:coreProperties>
</file>