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9" r:id="rId13"/>
    <p:sldId id="269" r:id="rId14"/>
    <p:sldId id="270" r:id="rId15"/>
    <p:sldId id="273" r:id="rId16"/>
    <p:sldId id="274" r:id="rId17"/>
    <p:sldId id="280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10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D819A66-42E3-4BFE-A37A-11FACEA29104}" type="datetimeFigureOut">
              <a:rPr lang="ru-RU" smtClean="0"/>
              <a:pPr/>
              <a:t>14.09.2021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0261397-7427-4849-9D15-BCFFE228CAB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8132440" cy="3619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системы работы по ознакомлению с искусством мордовского народа через взаимодействие с музеем изобразительных искусств имени  С.Д.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Эрьзи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5013176"/>
            <a:ext cx="4032448" cy="64807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воспитатель высшей квалификационной категории </a:t>
            </a:r>
          </a:p>
          <a:p>
            <a:r>
              <a:rPr lang="ru-RU" sz="1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Кичкирева Татьяна Анатольевна</a:t>
            </a:r>
            <a:endParaRPr lang="ru-RU" sz="18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188640"/>
            <a:ext cx="631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МАДОУ «Детский сад №76 комбинированного вида»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97766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andrey.v.razinov\Downloads\IMG_20191022_1529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08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народным орнаментом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ndrey.v.razinov\Downloads\IMG_20200318_153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921900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ndrey.v.razinov\Downloads\IMG_20200318_152244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921900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885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ndrey.v.razinov\Downloads\IMG_20200318_152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ndrey.v.razinov\Downloads\IMG_20200318_152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302709" cy="5736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6271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andrey.v.razinov\Downloads\IMG_20200318_154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156176" cy="4617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ndrey.v.razinov\Downloads\IMG_20200318_153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27797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827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andrey.v.razinov\Downloads\IMG_20200318_160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42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мордовским музеем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изобразительных искусств имени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С.Д.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Эрьзи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ndrey.v.razinov\Downloads\IMG_20191120_093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5606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drey.v.razinov\Downloads\IMG_20191120_0948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184576" cy="4131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ndrey.v.razinov\Downloads\IMG_20191120_10122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66982"/>
            <a:ext cx="4392488" cy="3330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767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ndrey.v.razinov\Downloads\IMG_20191120_103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7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1" name="Picture 3" descr="C:\Users\andrey.v.razinov\Downloads\IMG_20191120_09113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699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1022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Подарки от музея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ndrey.v.razinov\Downloads\IMG_20200213_094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71" y="889944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ndrey.v.razinov\Downloads\20210210_152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382894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rey.v.razinov\Downloads\20210210_153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49080"/>
            <a:ext cx="3858176" cy="2480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498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664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Создание условий для развития личности путём включения её в многообразную деятельность музея.</a:t>
            </a:r>
          </a:p>
          <a:p>
            <a:pPr algn="just"/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представления о музее изобразительных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искусств, повысить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кругозор педагогов, родителей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обучающихся, развивать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сотрудничество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ДОУ,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родителей и представителей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социума, воспитывать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культуру поведения в общественных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местах, чувство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патриотического сознания,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любви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 Родине, гордости за её достижения в области искусства.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педагогов: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повысить уровень компетенции о технологии музейной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педагогики, расширить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инновационные формы работы с социумом и родителями воспитательно – образовательного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процесса повысить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качество образования и воспитания педагогического процесса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обучающихся: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повысить интерес к музейной культуре.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родителей: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активизировать участие родителей в жизни детского сада и группы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26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7545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картинами.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Оживление картин.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andrey.v.razinov\Downloads\20190531_095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248472" cy="302433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ndrey.v.razinov\Downloads\20190531_094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995936" cy="3120811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ndrey.v.razinov\Downloads\20190531_094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4752528" cy="2784712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59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04056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Знакомство с скульптурой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ndrey.v.razinov\Downloads\IMG_20190916_090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7032781" cy="5274586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980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ndrey.v.razinov\Downloads\IMG_20190916_093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248472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drey.v.razinov\Downloads\IMG_20190916_100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32048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ndrey.v.razinov\Downloads\IMG_20190916_090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04056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660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drey.v.razinov\Downloads\IMG_20190916_100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drey.v.razinov\Downloads\IMG_20190916_100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28356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ndrey.v.razinov\Downloads\IMG_20190916_100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392488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731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9148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Знакомство с народной игрушкой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ndrey.v.razinov\Downloads\IMG_20191022_092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684235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64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drey.v.razinov\Downloads\IMG_20191022_100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94" y="404664"/>
            <a:ext cx="4182194" cy="5815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drey.v.razinov\Downloads\IMG_20191022_0942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361706" cy="5815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066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3125833"/>
            <a:ext cx="4976223" cy="3732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andrey.v.razinov\Downloads\IMG_20191022_103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508104" cy="394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58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217</TotalTime>
  <Words>183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Исполнительная</vt:lpstr>
      <vt:lpstr>Организация системы работы по ознакомлению с искусством мордовского народа через взаимодействие с музеем изобразительных искусств имени  С.Д. Эрьзи</vt:lpstr>
      <vt:lpstr>Слайд 2</vt:lpstr>
      <vt:lpstr>Знакомство с картинами. Оживление картин.</vt:lpstr>
      <vt:lpstr>Знакомство с скульптурой</vt:lpstr>
      <vt:lpstr>Слайд 5</vt:lpstr>
      <vt:lpstr>Слайд 6</vt:lpstr>
      <vt:lpstr>Знакомство с народной игрушкой</vt:lpstr>
      <vt:lpstr>Слайд 8</vt:lpstr>
      <vt:lpstr>Слайд 9</vt:lpstr>
      <vt:lpstr>Слайд 10</vt:lpstr>
      <vt:lpstr>Знакомство с народным орнаментом</vt:lpstr>
      <vt:lpstr>Слайд 12</vt:lpstr>
      <vt:lpstr>Слайд 13</vt:lpstr>
      <vt:lpstr>Слайд 14</vt:lpstr>
      <vt:lpstr>Знакомство с мордовским музеем изобразительных искусств имени С.Д. Эрьзи</vt:lpstr>
      <vt:lpstr>Слайд 16</vt:lpstr>
      <vt:lpstr>Слайд 17</vt:lpstr>
      <vt:lpstr>Слайд 18</vt:lpstr>
      <vt:lpstr>Подарки от музея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andrey.v.razinov</dc:creator>
  <cp:lastModifiedBy>Пользователь</cp:lastModifiedBy>
  <cp:revision>18</cp:revision>
  <dcterms:created xsi:type="dcterms:W3CDTF">2021-09-10T14:56:42Z</dcterms:created>
  <dcterms:modified xsi:type="dcterms:W3CDTF">2021-09-14T08:32:26Z</dcterms:modified>
</cp:coreProperties>
</file>