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BAC5-E970-49DD-94BA-5AF3AE0F8F06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1A95-9A1B-4DAD-A4DD-F0F317E722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BAC5-E970-49DD-94BA-5AF3AE0F8F06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1A95-9A1B-4DAD-A4DD-F0F317E722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BAC5-E970-49DD-94BA-5AF3AE0F8F06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1A95-9A1B-4DAD-A4DD-F0F317E722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BAC5-E970-49DD-94BA-5AF3AE0F8F06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1A95-9A1B-4DAD-A4DD-F0F317E722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BAC5-E970-49DD-94BA-5AF3AE0F8F06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1A95-9A1B-4DAD-A4DD-F0F317E722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BAC5-E970-49DD-94BA-5AF3AE0F8F06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1A95-9A1B-4DAD-A4DD-F0F317E722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BAC5-E970-49DD-94BA-5AF3AE0F8F06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1A95-9A1B-4DAD-A4DD-F0F317E722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BAC5-E970-49DD-94BA-5AF3AE0F8F06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1A95-9A1B-4DAD-A4DD-F0F317E722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BAC5-E970-49DD-94BA-5AF3AE0F8F06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1A95-9A1B-4DAD-A4DD-F0F317E722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BAC5-E970-49DD-94BA-5AF3AE0F8F06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1A95-9A1B-4DAD-A4DD-F0F317E722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BAC5-E970-49DD-94BA-5AF3AE0F8F06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001A95-9A1B-4DAD-A4DD-F0F317E722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DDBAC5-E970-49DD-94BA-5AF3AE0F8F06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001A95-9A1B-4DAD-A4DD-F0F317E7228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8200" y="1433513"/>
            <a:ext cx="8305800" cy="2638425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Муниципальное </a:t>
            </a:r>
            <a:r>
              <a:rPr lang="ru-RU" sz="3200" smtClean="0">
                <a:solidFill>
                  <a:srgbClr val="FF0000"/>
                </a:solidFill>
              </a:rPr>
              <a:t>бюджетное   учреждение дополнительного   образования </a:t>
            </a:r>
            <a:r>
              <a:rPr lang="ru-RU" sz="3200" dirty="0" smtClean="0">
                <a:solidFill>
                  <a:srgbClr val="FF0000"/>
                </a:solidFill>
              </a:rPr>
              <a:t>«</a:t>
            </a:r>
            <a:r>
              <a:rPr lang="ru-RU" sz="3200" dirty="0" err="1" smtClean="0">
                <a:solidFill>
                  <a:srgbClr val="FF0000"/>
                </a:solidFill>
              </a:rPr>
              <a:t>Большеберезниковский</a:t>
            </a:r>
            <a:r>
              <a:rPr lang="ru-RU" sz="3200" dirty="0" smtClean="0">
                <a:solidFill>
                  <a:srgbClr val="FF0000"/>
                </a:solidFill>
              </a:rPr>
              <a:t> «Дом  детского  творчества»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Дополнительное образование-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 Необходимое  звено в воспитании многогранной личности, в её образовании и профессиональной ориентации.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57224" y="1935163"/>
            <a:ext cx="7372376" cy="3279787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История   развития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  дополнительного   образования 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в </a:t>
            </a:r>
            <a:r>
              <a:rPr lang="ru-RU" sz="2800" dirty="0" err="1" smtClean="0">
                <a:solidFill>
                  <a:srgbClr val="FF0000"/>
                </a:solidFill>
              </a:rPr>
              <a:t>Большеберезниковском</a:t>
            </a:r>
            <a:r>
              <a:rPr lang="ru-RU" sz="2800" dirty="0" smtClean="0">
                <a:solidFill>
                  <a:srgbClr val="FF0000"/>
                </a:solidFill>
              </a:rPr>
              <a:t> 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муниципальном  районе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71480"/>
            <a:ext cx="8715404" cy="575312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Наряду с развитием системы общего образования  в районе постепенно зарождается  и развивается дополнительное образование. Занятия, организованные  с детьми во вне урочное время привели к образованию кружков, секций, клубов по интересам. Это были кружки юных животноводов, полеводов, механизаторов, художественной самодеятельности. </a:t>
            </a:r>
          </a:p>
          <a:p>
            <a:pPr algn="ctr">
              <a:buNone/>
            </a:pPr>
            <a:r>
              <a:rPr lang="ru-RU" dirty="0" smtClean="0"/>
              <a:t>  С увеличением роста технического  прогресса изменилась тематика кружков. Наибольшей популярности  достигли кружки  технического направления: кино- и фото студии, кружки  юного радиолюбителя, авиамодельные, судомодельные и другие.</a:t>
            </a:r>
          </a:p>
          <a:p>
            <a:pPr algn="ctr">
              <a:buNone/>
            </a:pPr>
            <a:r>
              <a:rPr lang="ru-RU" dirty="0" smtClean="0"/>
              <a:t>   Все это привело к необходимости создания в районе центра  дополнительного  образования.</a:t>
            </a:r>
          </a:p>
          <a:p>
            <a:pPr algn="ctr">
              <a:buNone/>
            </a:pPr>
            <a:r>
              <a:rPr lang="ru-RU" dirty="0" smtClean="0"/>
              <a:t>   В 1956 г. В с. Большие Березники был открыт  районный  Дом пионеров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Руководители районного</a:t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dirty="0" smtClean="0"/>
              <a:t>Дома пионеров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1956-1959-Николаев Василий Алексеевич</a:t>
            </a:r>
          </a:p>
          <a:p>
            <a:pPr>
              <a:buNone/>
            </a:pPr>
            <a:r>
              <a:rPr lang="ru-RU" dirty="0" smtClean="0"/>
              <a:t>1959-1964 -</a:t>
            </a:r>
            <a:r>
              <a:rPr lang="ru-RU" dirty="0" err="1" smtClean="0"/>
              <a:t>Ифутина</a:t>
            </a:r>
            <a:r>
              <a:rPr lang="ru-RU" dirty="0" smtClean="0"/>
              <a:t> Надежда Платоновна</a:t>
            </a:r>
          </a:p>
          <a:p>
            <a:pPr>
              <a:buNone/>
            </a:pPr>
            <a:r>
              <a:rPr lang="ru-RU" dirty="0" smtClean="0"/>
              <a:t>1964-1969 -</a:t>
            </a:r>
            <a:r>
              <a:rPr lang="ru-RU" dirty="0" err="1" smtClean="0"/>
              <a:t>Толоконцева</a:t>
            </a:r>
            <a:r>
              <a:rPr lang="ru-RU" dirty="0" smtClean="0"/>
              <a:t> Раиса Васильевна</a:t>
            </a:r>
          </a:p>
          <a:p>
            <a:pPr>
              <a:buNone/>
            </a:pPr>
            <a:r>
              <a:rPr lang="ru-RU" dirty="0" smtClean="0"/>
              <a:t>1969-1974 -Голова Валентина Ивановна</a:t>
            </a:r>
          </a:p>
          <a:p>
            <a:pPr>
              <a:buNone/>
            </a:pPr>
            <a:r>
              <a:rPr lang="ru-RU" dirty="0" smtClean="0"/>
              <a:t>1974-1982-Клюткина Валентина Ивановна</a:t>
            </a:r>
          </a:p>
          <a:p>
            <a:pPr>
              <a:buNone/>
            </a:pPr>
            <a:r>
              <a:rPr lang="ru-RU" dirty="0" smtClean="0"/>
              <a:t>1982-1999 -</a:t>
            </a:r>
            <a:r>
              <a:rPr lang="ru-RU" dirty="0" err="1" smtClean="0"/>
              <a:t>Карькова</a:t>
            </a:r>
            <a:r>
              <a:rPr lang="ru-RU" dirty="0" smtClean="0"/>
              <a:t> Римма Федоровна</a:t>
            </a:r>
          </a:p>
          <a:p>
            <a:pPr>
              <a:buNone/>
            </a:pPr>
            <a:r>
              <a:rPr lang="ru-RU" dirty="0" smtClean="0"/>
              <a:t>1999-2002 -</a:t>
            </a:r>
            <a:r>
              <a:rPr lang="ru-RU" dirty="0" err="1" smtClean="0"/>
              <a:t>Аношкина</a:t>
            </a:r>
            <a:r>
              <a:rPr lang="ru-RU" dirty="0" smtClean="0"/>
              <a:t> Ирина Николаевна</a:t>
            </a:r>
          </a:p>
          <a:p>
            <a:pPr>
              <a:buNone/>
            </a:pPr>
            <a:r>
              <a:rPr lang="ru-RU" dirty="0" smtClean="0"/>
              <a:t>2002-2007 -</a:t>
            </a:r>
            <a:r>
              <a:rPr lang="ru-RU" dirty="0" err="1" smtClean="0"/>
              <a:t>Губанищева</a:t>
            </a:r>
            <a:r>
              <a:rPr lang="ru-RU" dirty="0" smtClean="0"/>
              <a:t> Ольга  Валентиновна</a:t>
            </a:r>
          </a:p>
          <a:p>
            <a:pPr>
              <a:buNone/>
            </a:pPr>
            <a:r>
              <a:rPr lang="ru-RU" dirty="0" smtClean="0"/>
              <a:t>с 2007 по настоящее время- </a:t>
            </a:r>
            <a:r>
              <a:rPr lang="ru-RU" dirty="0" err="1" smtClean="0"/>
              <a:t>Дурнайкина</a:t>
            </a:r>
            <a:r>
              <a:rPr lang="ru-RU" dirty="0" smtClean="0"/>
              <a:t> Людмила Анатольевна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9144000" cy="336709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Жизнь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районного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Дома пионеров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Кружок </a:t>
            </a:r>
            <a:br>
              <a:rPr lang="ru-RU" sz="2800" dirty="0" smtClean="0"/>
            </a:br>
            <a:r>
              <a:rPr lang="ru-RU" sz="2800" dirty="0" smtClean="0"/>
              <a:t>«Пионерская киностудия «ИВА»,</a:t>
            </a:r>
            <a:br>
              <a:rPr lang="ru-RU" sz="2800" dirty="0" smtClean="0"/>
            </a:br>
            <a:r>
              <a:rPr lang="ru-RU" sz="2800" dirty="0" smtClean="0"/>
              <a:t>руководитель  Алексашин Иван Васильевич</a:t>
            </a:r>
            <a:endParaRPr lang="ru-RU" sz="2800" dirty="0"/>
          </a:p>
        </p:txBody>
      </p:sp>
      <p:pic>
        <p:nvPicPr>
          <p:cNvPr id="1026" name="Picture 2" descr="C:\Users\1\Desktop\фотоистория\20201215_10542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278221"/>
            <a:ext cx="8229600" cy="3703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Кружок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«Пионерская киностудия «ИВА</a:t>
            </a:r>
            <a:r>
              <a:rPr lang="ru-RU" sz="3600" dirty="0" smtClean="0"/>
              <a:t>»</a:t>
            </a:r>
            <a:endParaRPr lang="ru-RU" sz="3600" dirty="0"/>
          </a:p>
        </p:txBody>
      </p:sp>
      <p:pic>
        <p:nvPicPr>
          <p:cNvPr id="2051" name="Picture 3" descr="C:\Users\1\Desktop\фотоистория\20201215_10551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357430"/>
            <a:ext cx="4495800" cy="2689074"/>
          </a:xfrm>
          <a:prstGeom prst="rect">
            <a:avLst/>
          </a:prstGeom>
          <a:noFill/>
        </p:spPr>
      </p:pic>
      <p:pic>
        <p:nvPicPr>
          <p:cNvPr id="14" name="Picture 3" descr="C:\Users\1\Desktop\фотоистория\20201215_10544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57430"/>
            <a:ext cx="4495800" cy="2689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Кружок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«Пионерская киностудия «ИВА</a:t>
            </a:r>
            <a:r>
              <a:rPr lang="ru-RU" sz="3600" dirty="0" smtClean="0"/>
              <a:t>»</a:t>
            </a:r>
            <a:endParaRPr lang="ru-RU" sz="3600" dirty="0"/>
          </a:p>
        </p:txBody>
      </p:sp>
      <p:pic>
        <p:nvPicPr>
          <p:cNvPr id="6" name="Picture 2" descr="C:\Users\1\Desktop\фотоистория\20201215_10543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5720" y="2143116"/>
            <a:ext cx="5043494" cy="2786082"/>
          </a:xfrm>
          <a:prstGeom prst="rect">
            <a:avLst/>
          </a:prstGeom>
          <a:noFill/>
        </p:spPr>
      </p:pic>
      <p:pic>
        <p:nvPicPr>
          <p:cNvPr id="8" name="Picture 2" descr="C:\Users\1\Desktop\фотоистория\20201215_10545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143117"/>
            <a:ext cx="2286016" cy="42116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</TotalTime>
  <Words>191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Муниципальное бюджетное   учреждение дополнительного   образования «Большеберезниковский «Дом  детского  творчества»</vt:lpstr>
      <vt:lpstr>Дополнительное образование-</vt:lpstr>
      <vt:lpstr>Слайд 3</vt:lpstr>
      <vt:lpstr>Слайд 4</vt:lpstr>
      <vt:lpstr>Руководители районного   Дома пионеров</vt:lpstr>
      <vt:lpstr>Жизнь  районного  Дома пионеров</vt:lpstr>
      <vt:lpstr>Кружок  «Пионерская киностудия «ИВА», руководитель  Алексашин Иван Васильевич</vt:lpstr>
      <vt:lpstr>Кружок «Пионерская киностудия «ИВА»</vt:lpstr>
      <vt:lpstr>Кружок «Пионерская киностудия «ИВА»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учреждение дополнительного образования «Большеберезниковский «Дом  детского  творчества»</dc:title>
  <dc:creator>1</dc:creator>
  <cp:lastModifiedBy>1</cp:lastModifiedBy>
  <cp:revision>12</cp:revision>
  <dcterms:created xsi:type="dcterms:W3CDTF">2020-12-02T13:08:06Z</dcterms:created>
  <dcterms:modified xsi:type="dcterms:W3CDTF">2020-12-15T08:13:31Z</dcterms:modified>
</cp:coreProperties>
</file>