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79" r:id="rId4"/>
    <p:sldId id="278" r:id="rId5"/>
    <p:sldId id="270" r:id="rId6"/>
    <p:sldId id="273" r:id="rId7"/>
    <p:sldId id="272" r:id="rId8"/>
    <p:sldId id="271" r:id="rId9"/>
    <p:sldId id="269" r:id="rId10"/>
    <p:sldId id="274" r:id="rId11"/>
    <p:sldId id="277" r:id="rId12"/>
    <p:sldId id="276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106" d="100"/>
          <a:sy n="106" d="100"/>
        </p:scale>
        <p:origin x="174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F21F-BE9E-45C8-ACF3-3D1E9784CAD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DB87-33C6-4163-AE8E-17978FA68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F21F-BE9E-45C8-ACF3-3D1E9784CAD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DB87-33C6-4163-AE8E-17978FA68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F21F-BE9E-45C8-ACF3-3D1E9784CAD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DB87-33C6-4163-AE8E-17978FA68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F21F-BE9E-45C8-ACF3-3D1E9784CAD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DB87-33C6-4163-AE8E-17978FA68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F21F-BE9E-45C8-ACF3-3D1E9784CAD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DB87-33C6-4163-AE8E-17978FA68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F21F-BE9E-45C8-ACF3-3D1E9784CAD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DB87-33C6-4163-AE8E-17978FA68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F21F-BE9E-45C8-ACF3-3D1E9784CAD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DB87-33C6-4163-AE8E-17978FA68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F21F-BE9E-45C8-ACF3-3D1E9784CAD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DB87-33C6-4163-AE8E-17978FA68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F21F-BE9E-45C8-ACF3-3D1E9784CAD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DB87-33C6-4163-AE8E-17978FA68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F21F-BE9E-45C8-ACF3-3D1E9784CAD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DB87-33C6-4163-AE8E-17978FA68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F21F-BE9E-45C8-ACF3-3D1E9784CAD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DB87-33C6-4163-AE8E-17978FA68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AF21F-BE9E-45C8-ACF3-3D1E9784CADF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FDB87-33C6-4163-AE8E-17978FA68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0" Type="http://schemas.openxmlformats.org/officeDocument/2006/relationships/slide" Target="slide5.xml"/><Relationship Id="rId4" Type="http://schemas.openxmlformats.org/officeDocument/2006/relationships/image" Target="../media/image2.jpeg"/><Relationship Id="rId9" Type="http://schemas.openxmlformats.org/officeDocument/2006/relationships/slide" Target="slide6.xml"/><Relationship Id="rId1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0" Type="http://schemas.openxmlformats.org/officeDocument/2006/relationships/slide" Target="slide5.xml"/><Relationship Id="rId4" Type="http://schemas.openxmlformats.org/officeDocument/2006/relationships/image" Target="../media/image2.jpeg"/><Relationship Id="rId9" Type="http://schemas.openxmlformats.org/officeDocument/2006/relationships/slide" Target="slide6.xml"/><Relationship Id="rId1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0" Type="http://schemas.openxmlformats.org/officeDocument/2006/relationships/slide" Target="slide5.xml"/><Relationship Id="rId4" Type="http://schemas.openxmlformats.org/officeDocument/2006/relationships/image" Target="../media/image2.jpeg"/><Relationship Id="rId9" Type="http://schemas.openxmlformats.org/officeDocument/2006/relationships/slide" Target="slide6.xml"/><Relationship Id="rId1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0" Type="http://schemas.openxmlformats.org/officeDocument/2006/relationships/slide" Target="slide5.xml"/><Relationship Id="rId4" Type="http://schemas.openxmlformats.org/officeDocument/2006/relationships/image" Target="../media/image2.jpeg"/><Relationship Id="rId9" Type="http://schemas.openxmlformats.org/officeDocument/2006/relationships/slide" Target="slide6.xml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3.png"/><Relationship Id="rId3" Type="http://schemas.openxmlformats.org/officeDocument/2006/relationships/image" Target="../media/image2.jpeg"/><Relationship Id="rId7" Type="http://schemas.openxmlformats.org/officeDocument/2006/relationships/slide" Target="slide11.xml"/><Relationship Id="rId12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4.xml"/><Relationship Id="rId5" Type="http://schemas.openxmlformats.org/officeDocument/2006/relationships/slide" Target="slide10.xml"/><Relationship Id="rId10" Type="http://schemas.openxmlformats.org/officeDocument/2006/relationships/slide" Target="slide12.xml"/><Relationship Id="rId4" Type="http://schemas.openxmlformats.org/officeDocument/2006/relationships/slide" Target="slide8.xml"/><Relationship Id="rId9" Type="http://schemas.openxmlformats.org/officeDocument/2006/relationships/slide" Target="slide5.xml"/><Relationship Id="rId1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0" Type="http://schemas.openxmlformats.org/officeDocument/2006/relationships/slide" Target="slide5.xml"/><Relationship Id="rId4" Type="http://schemas.openxmlformats.org/officeDocument/2006/relationships/image" Target="../media/image2.jpeg"/><Relationship Id="rId9" Type="http://schemas.openxmlformats.org/officeDocument/2006/relationships/slide" Target="slide6.xml"/><Relationship Id="rId1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0" Type="http://schemas.openxmlformats.org/officeDocument/2006/relationships/slide" Target="slide5.xml"/><Relationship Id="rId4" Type="http://schemas.openxmlformats.org/officeDocument/2006/relationships/image" Target="../media/image2.jpeg"/><Relationship Id="rId9" Type="http://schemas.openxmlformats.org/officeDocument/2006/relationships/slide" Target="slide6.xml"/><Relationship Id="rId1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0" Type="http://schemas.openxmlformats.org/officeDocument/2006/relationships/slide" Target="slide5.xml"/><Relationship Id="rId4" Type="http://schemas.openxmlformats.org/officeDocument/2006/relationships/image" Target="../media/image2.jpeg"/><Relationship Id="rId9" Type="http://schemas.openxmlformats.org/officeDocument/2006/relationships/slide" Target="slide6.xml"/><Relationship Id="rId1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0" Type="http://schemas.openxmlformats.org/officeDocument/2006/relationships/slide" Target="slide5.xml"/><Relationship Id="rId4" Type="http://schemas.openxmlformats.org/officeDocument/2006/relationships/image" Target="../media/image2.jpeg"/><Relationship Id="rId9" Type="http://schemas.openxmlformats.org/officeDocument/2006/relationships/slide" Target="slide6.xml"/><Relationship Id="rId1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0" Type="http://schemas.openxmlformats.org/officeDocument/2006/relationships/slide" Target="slide5.xml"/><Relationship Id="rId4" Type="http://schemas.openxmlformats.org/officeDocument/2006/relationships/image" Target="../media/image2.jpeg"/><Relationship Id="rId9" Type="http://schemas.openxmlformats.org/officeDocument/2006/relationships/slide" Target="slide6.xml"/><Relationship Id="rId1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0" Type="http://schemas.openxmlformats.org/officeDocument/2006/relationships/slide" Target="slide5.xml"/><Relationship Id="rId4" Type="http://schemas.openxmlformats.org/officeDocument/2006/relationships/image" Target="../media/image2.jpeg"/><Relationship Id="rId9" Type="http://schemas.openxmlformats.org/officeDocument/2006/relationships/slide" Target="slide6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383569_5111852_152__obloj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  <p:sp>
        <p:nvSpPr>
          <p:cNvPr id="5" name="TextBox 4"/>
          <p:cNvSpPr txBox="1"/>
          <p:nvPr/>
        </p:nvSpPr>
        <p:spPr>
          <a:xfrm>
            <a:off x="4143372" y="928670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Веселая математика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36" y="4221088"/>
            <a:ext cx="2857520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 презентации: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Чеколдаева Таисия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Константиновна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МАДОУ «ЦРР-детский сад №58»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308304" y="6429396"/>
            <a:ext cx="1357322" cy="285752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endshow" highlightClick="1"/>
          </p:cNvPr>
          <p:cNvSpPr/>
          <p:nvPr/>
        </p:nvSpPr>
        <p:spPr>
          <a:xfrm>
            <a:off x="4143372" y="6248969"/>
            <a:ext cx="857256" cy="428628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сведения 8">
            <a:hlinkClick r:id="" action="ppaction://hlinkshowjump?jump=lastslide" highlightClick="1"/>
          </p:cNvPr>
          <p:cNvSpPr/>
          <p:nvPr/>
        </p:nvSpPr>
        <p:spPr>
          <a:xfrm>
            <a:off x="205543" y="6252413"/>
            <a:ext cx="857256" cy="428628"/>
          </a:xfrm>
          <a:prstGeom prst="actionButtonInformat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57158" y="285728"/>
            <a:ext cx="350046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Назови цифру и найди её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285728"/>
            <a:ext cx="3857652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Посчитай, сколько предметов ?</a:t>
            </a:r>
            <a:endParaRPr lang="ru-RU" sz="2000" b="1" dirty="0"/>
          </a:p>
        </p:txBody>
      </p:sp>
      <p:pic>
        <p:nvPicPr>
          <p:cNvPr id="18" name="Рисунок 17" descr="photoimg_36733937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5ECFA"/>
              </a:clrFrom>
              <a:clrTo>
                <a:srgbClr val="D5ECFA">
                  <a:alpha val="0"/>
                </a:srgbClr>
              </a:clrTo>
            </a:clrChange>
          </a:blip>
          <a:srcRect l="20310" t="48575" r="59380"/>
          <a:stretch>
            <a:fillRect/>
          </a:stretch>
        </p:blipFill>
        <p:spPr>
          <a:xfrm>
            <a:off x="5357818" y="2000240"/>
            <a:ext cx="2833792" cy="3600000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</p:pic>
      <p:sp>
        <p:nvSpPr>
          <p:cNvPr id="22" name="Управляющая кнопка: домой 21">
            <a:hlinkClick r:id="" action="ppaction://hlinkshowjump?jump=endshow" highlightClick="1"/>
          </p:cNvPr>
          <p:cNvSpPr/>
          <p:nvPr/>
        </p:nvSpPr>
        <p:spPr>
          <a:xfrm>
            <a:off x="6286512" y="6215082"/>
            <a:ext cx="928694" cy="428628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kartinki_cifr_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32900" r="78125" b="36106"/>
          <a:stretch>
            <a:fillRect/>
          </a:stretch>
        </p:blipFill>
        <p:spPr>
          <a:xfrm>
            <a:off x="285720" y="857232"/>
            <a:ext cx="93103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7" name="Рисунок 26" descr="kartinki_cifr_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343" t="33131" r="54688" b="35875"/>
          <a:stretch>
            <a:fillRect/>
          </a:stretch>
        </p:blipFill>
        <p:spPr>
          <a:xfrm>
            <a:off x="2928926" y="228599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8" name="Рисунок 27" descr="kartinki_cifr_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563" t="36106" r="5468" b="32900"/>
          <a:stretch>
            <a:fillRect/>
          </a:stretch>
        </p:blipFill>
        <p:spPr>
          <a:xfrm>
            <a:off x="2928926" y="371475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3" name="Рисунок 32" descr="kartinki_cifr_1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438" t="36106" r="32812" b="33969"/>
          <a:stretch>
            <a:fillRect/>
          </a:stretch>
        </p:blipFill>
        <p:spPr>
          <a:xfrm>
            <a:off x="1643042" y="2285992"/>
            <a:ext cx="92571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4" name="Рисунок 33" descr="kartinki_cifr_1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68169" r="78125" b="5113"/>
          <a:stretch>
            <a:fillRect/>
          </a:stretch>
        </p:blipFill>
        <p:spPr>
          <a:xfrm>
            <a:off x="285720" y="3786190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5" name="Рисунок 34" descr="kartinki_cifr_1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782" t="2975" r="5468" b="68169"/>
          <a:stretch>
            <a:fillRect/>
          </a:stretch>
        </p:blipFill>
        <p:spPr>
          <a:xfrm>
            <a:off x="357158" y="2214554"/>
            <a:ext cx="96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6" name="Рисунок 35" descr="kartinki_cifr_1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563" t="2975" r="29687" b="70306"/>
          <a:stretch>
            <a:fillRect/>
          </a:stretch>
        </p:blipFill>
        <p:spPr>
          <a:xfrm>
            <a:off x="1643042" y="3643314"/>
            <a:ext cx="10368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7" name="Рисунок 36" descr="kartinki_cifr_1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68169" r="54688" b="5113"/>
          <a:stretch>
            <a:fillRect/>
          </a:stretch>
        </p:blipFill>
        <p:spPr>
          <a:xfrm>
            <a:off x="2786050" y="857232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8" name="Рисунок 37" descr="kartinki_cifr_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1906" r="52344" b="69237"/>
          <a:stretch>
            <a:fillRect/>
          </a:stretch>
        </p:blipFill>
        <p:spPr>
          <a:xfrm>
            <a:off x="1571604" y="857232"/>
            <a:ext cx="112000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9" name="Рисунок 38" descr="23305662.pn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43042" y="5072074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57158" y="285728"/>
            <a:ext cx="350046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Назови цифру и найди её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57752" y="285728"/>
            <a:ext cx="3857652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Посчитай, сколько предметов ?</a:t>
            </a:r>
            <a:endParaRPr lang="ru-RU" sz="2000" b="1" dirty="0"/>
          </a:p>
        </p:txBody>
      </p:sp>
      <p:pic>
        <p:nvPicPr>
          <p:cNvPr id="18" name="Рисунок 17" descr="photoimg_36733937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5ECFC"/>
              </a:clrFrom>
              <a:clrTo>
                <a:srgbClr val="D5ECFC">
                  <a:alpha val="0"/>
                </a:srgbClr>
              </a:clrTo>
            </a:clrChange>
          </a:blip>
          <a:srcRect l="40620" t="48575" r="39924"/>
          <a:stretch>
            <a:fillRect/>
          </a:stretch>
        </p:blipFill>
        <p:spPr>
          <a:xfrm>
            <a:off x="5286380" y="1857364"/>
            <a:ext cx="3030036" cy="3600000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</p:pic>
      <p:sp>
        <p:nvSpPr>
          <p:cNvPr id="22" name="Управляющая кнопка: домой 21">
            <a:hlinkClick r:id="" action="ppaction://hlinkshowjump?jump=endshow" highlightClick="1"/>
          </p:cNvPr>
          <p:cNvSpPr/>
          <p:nvPr/>
        </p:nvSpPr>
        <p:spPr>
          <a:xfrm>
            <a:off x="6286512" y="6215082"/>
            <a:ext cx="928694" cy="428628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kartinki_cifr_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32900" r="78125" b="36106"/>
          <a:stretch>
            <a:fillRect/>
          </a:stretch>
        </p:blipFill>
        <p:spPr>
          <a:xfrm>
            <a:off x="285720" y="857232"/>
            <a:ext cx="93103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7" name="Рисунок 26" descr="kartinki_cifr_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343" t="33131" r="54688" b="35875"/>
          <a:stretch>
            <a:fillRect/>
          </a:stretch>
        </p:blipFill>
        <p:spPr>
          <a:xfrm>
            <a:off x="2928926" y="228599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8" name="Рисунок 27" descr="kartinki_cifr_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563" t="36106" r="5468" b="32900"/>
          <a:stretch>
            <a:fillRect/>
          </a:stretch>
        </p:blipFill>
        <p:spPr>
          <a:xfrm>
            <a:off x="2928926" y="371475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3" name="Рисунок 32" descr="kartinki_cifr_1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438" t="36106" r="32812" b="33969"/>
          <a:stretch>
            <a:fillRect/>
          </a:stretch>
        </p:blipFill>
        <p:spPr>
          <a:xfrm>
            <a:off x="1643042" y="2285992"/>
            <a:ext cx="92571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4" name="Рисунок 33" descr="kartinki_cifr_1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68169" r="78125" b="5113"/>
          <a:stretch>
            <a:fillRect/>
          </a:stretch>
        </p:blipFill>
        <p:spPr>
          <a:xfrm>
            <a:off x="285720" y="3786190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5" name="Рисунок 34" descr="kartinki_cifr_1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782" t="2975" r="5468" b="68169"/>
          <a:stretch>
            <a:fillRect/>
          </a:stretch>
        </p:blipFill>
        <p:spPr>
          <a:xfrm>
            <a:off x="357158" y="2214554"/>
            <a:ext cx="96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6" name="Рисунок 35" descr="kartinki_cifr_1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563" t="2975" r="29687" b="70306"/>
          <a:stretch>
            <a:fillRect/>
          </a:stretch>
        </p:blipFill>
        <p:spPr>
          <a:xfrm>
            <a:off x="1643042" y="3643314"/>
            <a:ext cx="10368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7" name="Рисунок 36" descr="kartinki_cifr_1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68169" r="54688" b="5113"/>
          <a:stretch>
            <a:fillRect/>
          </a:stretch>
        </p:blipFill>
        <p:spPr>
          <a:xfrm>
            <a:off x="2786050" y="857232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8" name="Рисунок 37" descr="kartinki_cifr_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1906" r="52344" b="69237"/>
          <a:stretch>
            <a:fillRect/>
          </a:stretch>
        </p:blipFill>
        <p:spPr>
          <a:xfrm>
            <a:off x="1571604" y="857232"/>
            <a:ext cx="112000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9" name="Рисунок 38" descr="23305662.pn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43042" y="5072074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57158" y="285728"/>
            <a:ext cx="350046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Назови цифру и найди её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35051" y="285728"/>
            <a:ext cx="3857652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Посчитай, сколько предметов ?</a:t>
            </a:r>
            <a:endParaRPr lang="ru-RU" sz="2000" b="1" dirty="0"/>
          </a:p>
        </p:txBody>
      </p:sp>
      <p:pic>
        <p:nvPicPr>
          <p:cNvPr id="18" name="Рисунок 17" descr="photoimg_36733937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6ECF9"/>
              </a:clrFrom>
              <a:clrTo>
                <a:srgbClr val="D6ECF9">
                  <a:alpha val="0"/>
                </a:srgbClr>
              </a:clrTo>
            </a:clrChange>
          </a:blip>
          <a:srcRect l="59617" t="50000" r="20470" b="2375"/>
          <a:stretch>
            <a:fillRect/>
          </a:stretch>
        </p:blipFill>
        <p:spPr>
          <a:xfrm>
            <a:off x="5072264" y="1843314"/>
            <a:ext cx="3357190" cy="3600000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</p:pic>
      <p:sp>
        <p:nvSpPr>
          <p:cNvPr id="22" name="Управляющая кнопка: домой 21">
            <a:hlinkClick r:id="" action="ppaction://hlinkshowjump?jump=endshow" highlightClick="1"/>
          </p:cNvPr>
          <p:cNvSpPr/>
          <p:nvPr/>
        </p:nvSpPr>
        <p:spPr>
          <a:xfrm>
            <a:off x="6286512" y="6215082"/>
            <a:ext cx="928694" cy="428628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kartinki_cifr_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32900" r="78125" b="36106"/>
          <a:stretch>
            <a:fillRect/>
          </a:stretch>
        </p:blipFill>
        <p:spPr>
          <a:xfrm>
            <a:off x="285720" y="857232"/>
            <a:ext cx="93103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7" name="Рисунок 26" descr="kartinki_cifr_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343" t="33131" r="54688" b="35875"/>
          <a:stretch>
            <a:fillRect/>
          </a:stretch>
        </p:blipFill>
        <p:spPr>
          <a:xfrm>
            <a:off x="2928926" y="228599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8" name="Рисунок 27" descr="kartinki_cifr_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563" t="36106" r="5468" b="32900"/>
          <a:stretch>
            <a:fillRect/>
          </a:stretch>
        </p:blipFill>
        <p:spPr>
          <a:xfrm>
            <a:off x="2928926" y="371475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3" name="Рисунок 32" descr="kartinki_cifr_1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438" t="36106" r="32812" b="33969"/>
          <a:stretch>
            <a:fillRect/>
          </a:stretch>
        </p:blipFill>
        <p:spPr>
          <a:xfrm>
            <a:off x="1643042" y="2285992"/>
            <a:ext cx="92571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4" name="Рисунок 33" descr="kartinki_cifr_1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68169" r="78125" b="5113"/>
          <a:stretch>
            <a:fillRect/>
          </a:stretch>
        </p:blipFill>
        <p:spPr>
          <a:xfrm>
            <a:off x="285720" y="3786190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5" name="Рисунок 34" descr="kartinki_cifr_1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782" t="2975" r="5468" b="68169"/>
          <a:stretch>
            <a:fillRect/>
          </a:stretch>
        </p:blipFill>
        <p:spPr>
          <a:xfrm>
            <a:off x="357158" y="2214554"/>
            <a:ext cx="96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6" name="Рисунок 35" descr="kartinki_cifr_1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563" t="2975" r="29687" b="70306"/>
          <a:stretch>
            <a:fillRect/>
          </a:stretch>
        </p:blipFill>
        <p:spPr>
          <a:xfrm>
            <a:off x="1643042" y="3643314"/>
            <a:ext cx="10368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7" name="Рисунок 36" descr="kartinki_cifr_1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68169" r="54688" b="5113"/>
          <a:stretch>
            <a:fillRect/>
          </a:stretch>
        </p:blipFill>
        <p:spPr>
          <a:xfrm>
            <a:off x="2786050" y="857232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8" name="Рисунок 37" descr="kartinki_cifr_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1906" r="52344" b="69237"/>
          <a:stretch>
            <a:fillRect/>
          </a:stretch>
        </p:blipFill>
        <p:spPr>
          <a:xfrm>
            <a:off x="1571604" y="857232"/>
            <a:ext cx="112000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9" name="Рисунок 38" descr="23305662.pn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43042" y="5072074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57158" y="285728"/>
            <a:ext cx="350046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Назови цифру и найди её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57752" y="285728"/>
            <a:ext cx="3857652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Посчитай, сколько предметов ?</a:t>
            </a:r>
            <a:endParaRPr lang="ru-RU" sz="2000" b="1" dirty="0"/>
          </a:p>
        </p:txBody>
      </p:sp>
      <p:pic>
        <p:nvPicPr>
          <p:cNvPr id="18" name="Рисунок 17" descr="photoimg_36733937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7EBF6"/>
              </a:clrFrom>
              <a:clrTo>
                <a:srgbClr val="D7EBF6">
                  <a:alpha val="0"/>
                </a:srgbClr>
              </a:clrTo>
            </a:clrChange>
          </a:blip>
          <a:srcRect l="78434" t="49170" r="579" b="2567"/>
          <a:stretch>
            <a:fillRect/>
          </a:stretch>
        </p:blipFill>
        <p:spPr>
          <a:xfrm>
            <a:off x="5143504" y="1857364"/>
            <a:ext cx="3120000" cy="3600000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</p:pic>
      <p:sp>
        <p:nvSpPr>
          <p:cNvPr id="22" name="Управляющая кнопка: домой 21">
            <a:hlinkClick r:id="" action="ppaction://hlinkshowjump?jump=endshow" highlightClick="1"/>
          </p:cNvPr>
          <p:cNvSpPr/>
          <p:nvPr/>
        </p:nvSpPr>
        <p:spPr>
          <a:xfrm>
            <a:off x="6286512" y="6215082"/>
            <a:ext cx="928694" cy="428628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kartinki_cifr_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32900" r="78125" b="36106"/>
          <a:stretch>
            <a:fillRect/>
          </a:stretch>
        </p:blipFill>
        <p:spPr>
          <a:xfrm>
            <a:off x="285720" y="857232"/>
            <a:ext cx="93103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7" name="Рисунок 26" descr="kartinki_cifr_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343" t="33131" r="54688" b="35875"/>
          <a:stretch>
            <a:fillRect/>
          </a:stretch>
        </p:blipFill>
        <p:spPr>
          <a:xfrm>
            <a:off x="2928926" y="228599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8" name="Рисунок 27" descr="kartinki_cifr_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563" t="36106" r="5468" b="32900"/>
          <a:stretch>
            <a:fillRect/>
          </a:stretch>
        </p:blipFill>
        <p:spPr>
          <a:xfrm>
            <a:off x="2928926" y="371475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3" name="Рисунок 32" descr="kartinki_cifr_1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438" t="36106" r="32812" b="33969"/>
          <a:stretch>
            <a:fillRect/>
          </a:stretch>
        </p:blipFill>
        <p:spPr>
          <a:xfrm>
            <a:off x="1643042" y="2285992"/>
            <a:ext cx="92571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4" name="Рисунок 33" descr="kartinki_cifr_1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68169" r="78125" b="5113"/>
          <a:stretch>
            <a:fillRect/>
          </a:stretch>
        </p:blipFill>
        <p:spPr>
          <a:xfrm>
            <a:off x="285720" y="3786190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5" name="Рисунок 34" descr="kartinki_cifr_1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782" t="2975" r="5468" b="68169"/>
          <a:stretch>
            <a:fillRect/>
          </a:stretch>
        </p:blipFill>
        <p:spPr>
          <a:xfrm>
            <a:off x="357158" y="2214554"/>
            <a:ext cx="96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6" name="Рисунок 35" descr="kartinki_cifr_1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563" t="2975" r="29687" b="70306"/>
          <a:stretch>
            <a:fillRect/>
          </a:stretch>
        </p:blipFill>
        <p:spPr>
          <a:xfrm>
            <a:off x="1643042" y="3643314"/>
            <a:ext cx="10368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7" name="Рисунок 36" descr="kartinki_cifr_1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68169" r="54688" b="5113"/>
          <a:stretch>
            <a:fillRect/>
          </a:stretch>
        </p:blipFill>
        <p:spPr>
          <a:xfrm>
            <a:off x="2786050" y="857232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8" name="Рисунок 37" descr="kartinki_cifr_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1906" r="52344" b="69237"/>
          <a:stretch>
            <a:fillRect/>
          </a:stretch>
        </p:blipFill>
        <p:spPr>
          <a:xfrm>
            <a:off x="1571604" y="857232"/>
            <a:ext cx="112000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9" name="Рисунок 38" descr="23305662.pn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43042" y="5072074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500958" y="6215082"/>
            <a:ext cx="928694" cy="428628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785918" y="285728"/>
            <a:ext cx="5786478" cy="8002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Как работать с презентацией</a:t>
            </a:r>
          </a:p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42910" y="2071678"/>
            <a:ext cx="7929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Необходимо назвать любую цифру от 1 до 10, найти ее на экране и нажать. Появится определенное количество предметов, сосчитав их, еще раз назвать цифру.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Можно обсудить цвет предмета, форму, предназначение.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kartinki_cifr_1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32900" r="78125" b="36106"/>
          <a:stretch>
            <a:fillRect/>
          </a:stretch>
        </p:blipFill>
        <p:spPr>
          <a:xfrm>
            <a:off x="285720" y="857232"/>
            <a:ext cx="93103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17" name="Рисунок 16" descr="kartinki_cifr_1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343" t="33131" r="54688" b="35875"/>
          <a:stretch>
            <a:fillRect/>
          </a:stretch>
        </p:blipFill>
        <p:spPr>
          <a:xfrm>
            <a:off x="2928926" y="228599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19" name="Рисунок 18" descr="kartinki_cifr_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563" t="36106" r="5468" b="32900"/>
          <a:stretch>
            <a:fillRect/>
          </a:stretch>
        </p:blipFill>
        <p:spPr>
          <a:xfrm>
            <a:off x="2928926" y="371475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0" name="Рисунок 19" descr="kartinki_cifr_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438" t="36106" r="32812" b="33969"/>
          <a:stretch>
            <a:fillRect/>
          </a:stretch>
        </p:blipFill>
        <p:spPr>
          <a:xfrm>
            <a:off x="1643042" y="2285992"/>
            <a:ext cx="92571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3" name="Рисунок 22" descr="kartinki_cifr_1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68169" r="78125" b="5113"/>
          <a:stretch>
            <a:fillRect/>
          </a:stretch>
        </p:blipFill>
        <p:spPr>
          <a:xfrm>
            <a:off x="285720" y="3786190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4" name="Рисунок 23" descr="kartinki_cifr_1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782" t="2975" r="5468" b="68169"/>
          <a:stretch>
            <a:fillRect/>
          </a:stretch>
        </p:blipFill>
        <p:spPr>
          <a:xfrm>
            <a:off x="357158" y="2214554"/>
            <a:ext cx="96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5" name="Рисунок 24" descr="kartinki_cifr_1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563" t="2975" r="29687" b="70306"/>
          <a:stretch>
            <a:fillRect/>
          </a:stretch>
        </p:blipFill>
        <p:spPr>
          <a:xfrm>
            <a:off x="1643042" y="3643314"/>
            <a:ext cx="10368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9" name="Рисунок 28" descr="kartinki_cifr_1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68169" r="54688" b="5113"/>
          <a:stretch>
            <a:fillRect/>
          </a:stretch>
        </p:blipFill>
        <p:spPr>
          <a:xfrm>
            <a:off x="2786050" y="857232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0" name="Рисунок 29" descr="kartinki_cifr_1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1906" r="52344" b="69237"/>
          <a:stretch>
            <a:fillRect/>
          </a:stretch>
        </p:blipFill>
        <p:spPr>
          <a:xfrm>
            <a:off x="1571604" y="857232"/>
            <a:ext cx="112000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32" name="TextBox 31"/>
          <p:cNvSpPr txBox="1"/>
          <p:nvPr/>
        </p:nvSpPr>
        <p:spPr>
          <a:xfrm>
            <a:off x="357158" y="285728"/>
            <a:ext cx="350046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Назови цифру и найди её</a:t>
            </a:r>
            <a:endParaRPr lang="ru-RU" b="1" dirty="0"/>
          </a:p>
        </p:txBody>
      </p:sp>
      <p:pic>
        <p:nvPicPr>
          <p:cNvPr id="27" name="Рисунок 26" descr="23305662.pn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43042" y="5072074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3" name="Рисунок 32" descr="778887e923d7f54a3fe64457c0808b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29124" y="1714488"/>
            <a:ext cx="4320000" cy="3240000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</p:pic>
      <p:sp>
        <p:nvSpPr>
          <p:cNvPr id="15" name="Управляющая кнопка: домой 14">
            <a:hlinkClick r:id="" action="ppaction://hlinkshowjump?jump=endshow" highlightClick="1"/>
          </p:cNvPr>
          <p:cNvSpPr/>
          <p:nvPr/>
        </p:nvSpPr>
        <p:spPr>
          <a:xfrm>
            <a:off x="6286512" y="6215082"/>
            <a:ext cx="928694" cy="428628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57158" y="285728"/>
            <a:ext cx="350046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Назови цифру и найди её</a:t>
            </a:r>
            <a:endParaRPr lang="ru-RU" b="1" dirty="0"/>
          </a:p>
        </p:txBody>
      </p:sp>
      <p:pic>
        <p:nvPicPr>
          <p:cNvPr id="15" name="Рисунок 14" descr="photoimg_36733937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5ECFA"/>
              </a:clrFrom>
              <a:clrTo>
                <a:srgbClr val="D5ECFA">
                  <a:alpha val="0"/>
                </a:srgbClr>
              </a:clrTo>
            </a:clrChange>
          </a:blip>
          <a:srcRect r="78434" b="51425"/>
          <a:stretch>
            <a:fillRect/>
          </a:stretch>
        </p:blipFill>
        <p:spPr>
          <a:xfrm>
            <a:off x="5193803" y="1629000"/>
            <a:ext cx="3185549" cy="3600000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4862332" y="308142"/>
            <a:ext cx="3857652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Посчитай, сколько предметов ?</a:t>
            </a:r>
            <a:endParaRPr lang="ru-RU" sz="2000" b="1" dirty="0"/>
          </a:p>
        </p:txBody>
      </p:sp>
      <p:sp>
        <p:nvSpPr>
          <p:cNvPr id="22" name="Управляющая кнопка: домой 21">
            <a:hlinkClick r:id="" action="ppaction://hlinkshowjump?jump=endshow" highlightClick="1"/>
          </p:cNvPr>
          <p:cNvSpPr/>
          <p:nvPr/>
        </p:nvSpPr>
        <p:spPr>
          <a:xfrm>
            <a:off x="6286512" y="6215082"/>
            <a:ext cx="928694" cy="428628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kartinki_cifr_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32900" r="78125" b="36106"/>
          <a:stretch>
            <a:fillRect/>
          </a:stretch>
        </p:blipFill>
        <p:spPr>
          <a:xfrm>
            <a:off x="285720" y="857232"/>
            <a:ext cx="93103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7" name="Рисунок 26" descr="kartinki_cifr_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343" t="33131" r="54688" b="35875"/>
          <a:stretch>
            <a:fillRect/>
          </a:stretch>
        </p:blipFill>
        <p:spPr>
          <a:xfrm>
            <a:off x="2928926" y="228599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8" name="Рисунок 27" descr="kartinki_cifr_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563" t="36106" r="5468" b="32900"/>
          <a:stretch>
            <a:fillRect/>
          </a:stretch>
        </p:blipFill>
        <p:spPr>
          <a:xfrm>
            <a:off x="2928926" y="371475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3" name="Рисунок 32" descr="kartinki_cifr_1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438" t="36106" r="32812" b="33969"/>
          <a:stretch>
            <a:fillRect/>
          </a:stretch>
        </p:blipFill>
        <p:spPr>
          <a:xfrm>
            <a:off x="1643042" y="2285992"/>
            <a:ext cx="92571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4" name="Рисунок 33" descr="kartinki_cifr_1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68169" r="78125" b="5113"/>
          <a:stretch>
            <a:fillRect/>
          </a:stretch>
        </p:blipFill>
        <p:spPr>
          <a:xfrm>
            <a:off x="285720" y="3786190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5" name="Рисунок 34" descr="kartinki_cifr_1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782" t="2975" r="5468" b="68169"/>
          <a:stretch>
            <a:fillRect/>
          </a:stretch>
        </p:blipFill>
        <p:spPr>
          <a:xfrm>
            <a:off x="357158" y="2214554"/>
            <a:ext cx="96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6" name="Рисунок 35" descr="kartinki_cifr_1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563" t="2975" r="29687" b="70306"/>
          <a:stretch>
            <a:fillRect/>
          </a:stretch>
        </p:blipFill>
        <p:spPr>
          <a:xfrm>
            <a:off x="1643042" y="3643314"/>
            <a:ext cx="10368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7" name="Рисунок 36" descr="kartinki_cifr_1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68169" r="54688" b="5113"/>
          <a:stretch>
            <a:fillRect/>
          </a:stretch>
        </p:blipFill>
        <p:spPr>
          <a:xfrm>
            <a:off x="2786050" y="857232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8" name="Рисунок 37" descr="kartinki_cifr_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1906" r="52344" b="69237"/>
          <a:stretch>
            <a:fillRect/>
          </a:stretch>
        </p:blipFill>
        <p:spPr>
          <a:xfrm>
            <a:off x="1571604" y="857232"/>
            <a:ext cx="112000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9" name="Рисунок 38" descr="23305662.pn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43042" y="5072074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57158" y="285728"/>
            <a:ext cx="350046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Назови цифру и найди её</a:t>
            </a:r>
            <a:endParaRPr lang="ru-RU" b="1" dirty="0"/>
          </a:p>
        </p:txBody>
      </p:sp>
      <p:pic>
        <p:nvPicPr>
          <p:cNvPr id="18" name="Рисунок 17" descr="photoimg_36733937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4ECF8"/>
              </a:clrFrom>
              <a:clrTo>
                <a:srgbClr val="D4ECF8">
                  <a:alpha val="0"/>
                </a:srgbClr>
              </a:clrTo>
            </a:clrChange>
          </a:blip>
          <a:srcRect l="20310" r="59380" b="51425"/>
          <a:stretch>
            <a:fillRect/>
          </a:stretch>
        </p:blipFill>
        <p:spPr>
          <a:xfrm>
            <a:off x="5220072" y="1857364"/>
            <a:ext cx="3209184" cy="3600000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</p:pic>
      <p:sp>
        <p:nvSpPr>
          <p:cNvPr id="22" name="Управляющая кнопка: домой 21">
            <a:hlinkClick r:id="" action="ppaction://hlinkshowjump?jump=endshow" highlightClick="1"/>
          </p:cNvPr>
          <p:cNvSpPr/>
          <p:nvPr/>
        </p:nvSpPr>
        <p:spPr>
          <a:xfrm>
            <a:off x="6286512" y="6215082"/>
            <a:ext cx="928694" cy="428628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kartinki_cifr_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32900" r="78125" b="36106"/>
          <a:stretch>
            <a:fillRect/>
          </a:stretch>
        </p:blipFill>
        <p:spPr>
          <a:xfrm>
            <a:off x="285720" y="857232"/>
            <a:ext cx="93103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7" name="Рисунок 26" descr="kartinki_cifr_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343" t="33131" r="54688" b="35875"/>
          <a:stretch>
            <a:fillRect/>
          </a:stretch>
        </p:blipFill>
        <p:spPr>
          <a:xfrm>
            <a:off x="2928926" y="228599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8" name="Рисунок 27" descr="kartinki_cifr_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563" t="36106" r="5468" b="32900"/>
          <a:stretch>
            <a:fillRect/>
          </a:stretch>
        </p:blipFill>
        <p:spPr>
          <a:xfrm>
            <a:off x="2928926" y="371475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3" name="Рисунок 32" descr="kartinki_cifr_1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438" t="36106" r="32812" b="33969"/>
          <a:stretch>
            <a:fillRect/>
          </a:stretch>
        </p:blipFill>
        <p:spPr>
          <a:xfrm>
            <a:off x="1643042" y="2285992"/>
            <a:ext cx="92571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4" name="Рисунок 33" descr="kartinki_cifr_1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68169" r="78125" b="5113"/>
          <a:stretch>
            <a:fillRect/>
          </a:stretch>
        </p:blipFill>
        <p:spPr>
          <a:xfrm>
            <a:off x="285720" y="3786190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5" name="Рисунок 34" descr="kartinki_cifr_1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782" t="2975" r="5468" b="68169"/>
          <a:stretch>
            <a:fillRect/>
          </a:stretch>
        </p:blipFill>
        <p:spPr>
          <a:xfrm>
            <a:off x="357158" y="2214554"/>
            <a:ext cx="96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6" name="Рисунок 35" descr="kartinki_cifr_1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563" t="2975" r="29687" b="70306"/>
          <a:stretch>
            <a:fillRect/>
          </a:stretch>
        </p:blipFill>
        <p:spPr>
          <a:xfrm>
            <a:off x="1643042" y="3643314"/>
            <a:ext cx="10368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7" name="Рисунок 36" descr="kartinki_cifr_1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68169" r="54688" b="5113"/>
          <a:stretch>
            <a:fillRect/>
          </a:stretch>
        </p:blipFill>
        <p:spPr>
          <a:xfrm>
            <a:off x="2786050" y="857232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8" name="Рисунок 37" descr="kartinki_cifr_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1906" r="52344" b="69237"/>
          <a:stretch>
            <a:fillRect/>
          </a:stretch>
        </p:blipFill>
        <p:spPr>
          <a:xfrm>
            <a:off x="1571604" y="857232"/>
            <a:ext cx="112000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9" name="Рисунок 38" descr="23305662.pn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43042" y="5072074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4862332" y="308142"/>
            <a:ext cx="3857652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Посчитай, сколько предметов ?</a:t>
            </a:r>
            <a:endParaRPr lang="ru-RU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57158" y="285728"/>
            <a:ext cx="350046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Найди </a:t>
            </a:r>
            <a:r>
              <a:rPr lang="ru-RU" b="1" dirty="0" err="1" smtClean="0"/>
              <a:t>цыфру</a:t>
            </a:r>
            <a:endParaRPr lang="ru-RU" b="1" dirty="0"/>
          </a:p>
        </p:txBody>
      </p:sp>
      <p:pic>
        <p:nvPicPr>
          <p:cNvPr id="18" name="Рисунок 17" descr="photoimg_36733937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5ECFA"/>
              </a:clrFrom>
              <a:clrTo>
                <a:srgbClr val="D5ECFA">
                  <a:alpha val="0"/>
                </a:srgbClr>
              </a:clrTo>
            </a:clrChange>
          </a:blip>
          <a:srcRect l="40620" r="41101" b="51425"/>
          <a:stretch>
            <a:fillRect/>
          </a:stretch>
        </p:blipFill>
        <p:spPr>
          <a:xfrm>
            <a:off x="5220072" y="1928802"/>
            <a:ext cx="3052060" cy="3600000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</p:pic>
      <p:sp>
        <p:nvSpPr>
          <p:cNvPr id="22" name="Управляющая кнопка: домой 21">
            <a:hlinkClick r:id="" action="ppaction://hlinkshowjump?jump=endshow" highlightClick="1"/>
          </p:cNvPr>
          <p:cNvSpPr/>
          <p:nvPr/>
        </p:nvSpPr>
        <p:spPr>
          <a:xfrm>
            <a:off x="6286512" y="6215082"/>
            <a:ext cx="928694" cy="428628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kartinki_cifr_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32900" r="78125" b="36106"/>
          <a:stretch>
            <a:fillRect/>
          </a:stretch>
        </p:blipFill>
        <p:spPr>
          <a:xfrm>
            <a:off x="285720" y="857232"/>
            <a:ext cx="93103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7" name="Рисунок 26" descr="kartinki_cifr_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343" t="33131" r="54688" b="35875"/>
          <a:stretch>
            <a:fillRect/>
          </a:stretch>
        </p:blipFill>
        <p:spPr>
          <a:xfrm>
            <a:off x="2928926" y="228599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8" name="Рисунок 27" descr="kartinki_cifr_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563" t="36106" r="5468" b="32900"/>
          <a:stretch>
            <a:fillRect/>
          </a:stretch>
        </p:blipFill>
        <p:spPr>
          <a:xfrm>
            <a:off x="2928926" y="371475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3" name="Рисунок 32" descr="kartinki_cifr_1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438" t="36106" r="32812" b="33969"/>
          <a:stretch>
            <a:fillRect/>
          </a:stretch>
        </p:blipFill>
        <p:spPr>
          <a:xfrm>
            <a:off x="1643042" y="2285992"/>
            <a:ext cx="92571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4" name="Рисунок 33" descr="kartinki_cifr_1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68169" r="78125" b="5113"/>
          <a:stretch>
            <a:fillRect/>
          </a:stretch>
        </p:blipFill>
        <p:spPr>
          <a:xfrm>
            <a:off x="285720" y="3786190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5" name="Рисунок 34" descr="kartinki_cifr_1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782" t="2975" r="5468" b="68169"/>
          <a:stretch>
            <a:fillRect/>
          </a:stretch>
        </p:blipFill>
        <p:spPr>
          <a:xfrm>
            <a:off x="357158" y="2214554"/>
            <a:ext cx="96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6" name="Рисунок 35" descr="kartinki_cifr_1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563" t="2975" r="29687" b="70306"/>
          <a:stretch>
            <a:fillRect/>
          </a:stretch>
        </p:blipFill>
        <p:spPr>
          <a:xfrm>
            <a:off x="1643042" y="3643314"/>
            <a:ext cx="10368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7" name="Рисунок 36" descr="kartinki_cifr_1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68169" r="54688" b="5113"/>
          <a:stretch>
            <a:fillRect/>
          </a:stretch>
        </p:blipFill>
        <p:spPr>
          <a:xfrm>
            <a:off x="2786050" y="857232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8" name="Рисунок 37" descr="kartinki_cifr_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1906" r="52344" b="69237"/>
          <a:stretch>
            <a:fillRect/>
          </a:stretch>
        </p:blipFill>
        <p:spPr>
          <a:xfrm>
            <a:off x="1571604" y="857232"/>
            <a:ext cx="112000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9" name="Рисунок 38" descr="23305662.pn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43042" y="5072074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4862332" y="308142"/>
            <a:ext cx="3857652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Посчитай, сколько предметов ?</a:t>
            </a:r>
            <a:endParaRPr lang="ru-RU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57158" y="285728"/>
            <a:ext cx="350046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Назови цифру и найди её</a:t>
            </a:r>
            <a:endParaRPr lang="ru-RU" b="1" dirty="0"/>
          </a:p>
        </p:txBody>
      </p:sp>
      <p:pic>
        <p:nvPicPr>
          <p:cNvPr id="18" name="Рисунок 17" descr="photoimg_36733937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CEEF8"/>
              </a:clrFrom>
              <a:clrTo>
                <a:srgbClr val="DCEEF8">
                  <a:alpha val="0"/>
                </a:srgbClr>
              </a:clrTo>
            </a:clrChange>
          </a:blip>
          <a:srcRect l="58899" r="20791" b="51425"/>
          <a:stretch>
            <a:fillRect/>
          </a:stretch>
        </p:blipFill>
        <p:spPr>
          <a:xfrm>
            <a:off x="5291158" y="1565992"/>
            <a:ext cx="3000000" cy="3600000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</p:pic>
      <p:sp>
        <p:nvSpPr>
          <p:cNvPr id="22" name="Управляющая кнопка: домой 21">
            <a:hlinkClick r:id="" action="ppaction://hlinkshowjump?jump=endshow" highlightClick="1"/>
          </p:cNvPr>
          <p:cNvSpPr/>
          <p:nvPr/>
        </p:nvSpPr>
        <p:spPr>
          <a:xfrm>
            <a:off x="6286512" y="6215082"/>
            <a:ext cx="928694" cy="428628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kartinki_cifr_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32900" r="78125" b="36106"/>
          <a:stretch>
            <a:fillRect/>
          </a:stretch>
        </p:blipFill>
        <p:spPr>
          <a:xfrm>
            <a:off x="285720" y="857232"/>
            <a:ext cx="93103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7" name="Рисунок 26" descr="kartinki_cifr_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343" t="33131" r="54688" b="35875"/>
          <a:stretch>
            <a:fillRect/>
          </a:stretch>
        </p:blipFill>
        <p:spPr>
          <a:xfrm>
            <a:off x="2928926" y="228599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8" name="Рисунок 27" descr="kartinki_cifr_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563" t="36106" r="5468" b="32900"/>
          <a:stretch>
            <a:fillRect/>
          </a:stretch>
        </p:blipFill>
        <p:spPr>
          <a:xfrm>
            <a:off x="2928926" y="371475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3" name="Рисунок 32" descr="kartinki_cifr_1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438" t="36106" r="32812" b="33969"/>
          <a:stretch>
            <a:fillRect/>
          </a:stretch>
        </p:blipFill>
        <p:spPr>
          <a:xfrm>
            <a:off x="1643042" y="2285992"/>
            <a:ext cx="92571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4" name="Рисунок 33" descr="kartinki_cifr_1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68169" r="78125" b="5113"/>
          <a:stretch>
            <a:fillRect/>
          </a:stretch>
        </p:blipFill>
        <p:spPr>
          <a:xfrm>
            <a:off x="285720" y="3786190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5" name="Рисунок 34" descr="kartinki_cifr_1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782" t="2975" r="5468" b="68169"/>
          <a:stretch>
            <a:fillRect/>
          </a:stretch>
        </p:blipFill>
        <p:spPr>
          <a:xfrm>
            <a:off x="357158" y="2214554"/>
            <a:ext cx="96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6" name="Рисунок 35" descr="kartinki_cifr_1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563" t="2975" r="29687" b="70306"/>
          <a:stretch>
            <a:fillRect/>
          </a:stretch>
        </p:blipFill>
        <p:spPr>
          <a:xfrm>
            <a:off x="1643042" y="3643314"/>
            <a:ext cx="10368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7" name="Рисунок 36" descr="kartinki_cifr_1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68169" r="54688" b="5113"/>
          <a:stretch>
            <a:fillRect/>
          </a:stretch>
        </p:blipFill>
        <p:spPr>
          <a:xfrm>
            <a:off x="2786050" y="857232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8" name="Рисунок 37" descr="kartinki_cifr_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1906" r="52344" b="69237"/>
          <a:stretch>
            <a:fillRect/>
          </a:stretch>
        </p:blipFill>
        <p:spPr>
          <a:xfrm>
            <a:off x="1571604" y="857232"/>
            <a:ext cx="112000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9" name="Рисунок 38" descr="23305662.pn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43042" y="5072074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4862332" y="308142"/>
            <a:ext cx="3857652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Посчитай, сколько предметов ?</a:t>
            </a:r>
            <a:endParaRPr lang="ru-RU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57158" y="285728"/>
            <a:ext cx="350046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Назови цифру и найди её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285728"/>
            <a:ext cx="3857652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Посчитай, сколько предметов ?</a:t>
            </a:r>
            <a:endParaRPr lang="ru-RU" sz="2000" b="1" dirty="0"/>
          </a:p>
        </p:txBody>
      </p:sp>
      <p:pic>
        <p:nvPicPr>
          <p:cNvPr id="18" name="Рисунок 17" descr="photoimg_36733937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5ECFA"/>
              </a:clrFrom>
              <a:clrTo>
                <a:srgbClr val="D5ECFA">
                  <a:alpha val="0"/>
                </a:srgbClr>
              </a:clrTo>
            </a:clrChange>
          </a:blip>
          <a:srcRect l="78932" b="50000"/>
          <a:stretch>
            <a:fillRect/>
          </a:stretch>
        </p:blipFill>
        <p:spPr>
          <a:xfrm>
            <a:off x="5357818" y="2071678"/>
            <a:ext cx="3023352" cy="3600000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</p:pic>
      <p:sp>
        <p:nvSpPr>
          <p:cNvPr id="22" name="Управляющая кнопка: домой 21">
            <a:hlinkClick r:id="" action="ppaction://hlinkshowjump?jump=endshow" highlightClick="1"/>
          </p:cNvPr>
          <p:cNvSpPr/>
          <p:nvPr/>
        </p:nvSpPr>
        <p:spPr>
          <a:xfrm>
            <a:off x="6286512" y="6215082"/>
            <a:ext cx="928694" cy="428628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kartinki_cifr_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32900" r="78125" b="36106"/>
          <a:stretch>
            <a:fillRect/>
          </a:stretch>
        </p:blipFill>
        <p:spPr>
          <a:xfrm>
            <a:off x="285720" y="857232"/>
            <a:ext cx="93103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7" name="Рисунок 26" descr="kartinki_cifr_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343" t="33131" r="54688" b="35875"/>
          <a:stretch>
            <a:fillRect/>
          </a:stretch>
        </p:blipFill>
        <p:spPr>
          <a:xfrm>
            <a:off x="2928926" y="228599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8" name="Рисунок 27" descr="kartinki_cifr_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563" t="36106" r="5468" b="32900"/>
          <a:stretch>
            <a:fillRect/>
          </a:stretch>
        </p:blipFill>
        <p:spPr>
          <a:xfrm>
            <a:off x="2928926" y="371475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3" name="Рисунок 32" descr="kartinki_cifr_1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438" t="36106" r="32812" b="33969"/>
          <a:stretch>
            <a:fillRect/>
          </a:stretch>
        </p:blipFill>
        <p:spPr>
          <a:xfrm>
            <a:off x="1643042" y="2285992"/>
            <a:ext cx="92571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4" name="Рисунок 33" descr="kartinki_cifr_1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68169" r="78125" b="5113"/>
          <a:stretch>
            <a:fillRect/>
          </a:stretch>
        </p:blipFill>
        <p:spPr>
          <a:xfrm>
            <a:off x="285720" y="3786190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5" name="Рисунок 34" descr="kartinki_cifr_1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782" t="2975" r="5468" b="68169"/>
          <a:stretch>
            <a:fillRect/>
          </a:stretch>
        </p:blipFill>
        <p:spPr>
          <a:xfrm>
            <a:off x="357158" y="2214554"/>
            <a:ext cx="96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6" name="Рисунок 35" descr="kartinki_cifr_1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563" t="2975" r="29687" b="70306"/>
          <a:stretch>
            <a:fillRect/>
          </a:stretch>
        </p:blipFill>
        <p:spPr>
          <a:xfrm>
            <a:off x="1643042" y="3643314"/>
            <a:ext cx="10368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7" name="Рисунок 36" descr="kartinki_cifr_1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68169" r="54688" b="5113"/>
          <a:stretch>
            <a:fillRect/>
          </a:stretch>
        </p:blipFill>
        <p:spPr>
          <a:xfrm>
            <a:off x="2786050" y="857232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8" name="Рисунок 37" descr="kartinki_cifr_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1906" r="52344" b="69237"/>
          <a:stretch>
            <a:fillRect/>
          </a:stretch>
        </p:blipFill>
        <p:spPr>
          <a:xfrm>
            <a:off x="1571604" y="857232"/>
            <a:ext cx="112000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9" name="Рисунок 38" descr="23305662.pn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43042" y="5072074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57158" y="285728"/>
            <a:ext cx="350046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Назови цифру и найди её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357166"/>
            <a:ext cx="3857652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Посчитай, сколько предметов ?</a:t>
            </a:r>
            <a:endParaRPr lang="ru-RU" sz="2000" b="1" dirty="0"/>
          </a:p>
        </p:txBody>
      </p:sp>
      <p:pic>
        <p:nvPicPr>
          <p:cNvPr id="18" name="Рисунок 17" descr="photoimg_36733937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D5ECFA"/>
              </a:clrFrom>
              <a:clrTo>
                <a:srgbClr val="D5ECFA">
                  <a:alpha val="0"/>
                </a:srgbClr>
              </a:clrTo>
            </a:clrChange>
          </a:blip>
          <a:srcRect t="48575" r="77984"/>
          <a:stretch>
            <a:fillRect/>
          </a:stretch>
        </p:blipFill>
        <p:spPr>
          <a:xfrm>
            <a:off x="5286380" y="2071678"/>
            <a:ext cx="3071834" cy="3600000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</p:pic>
      <p:sp>
        <p:nvSpPr>
          <p:cNvPr id="22" name="Управляющая кнопка: домой 21">
            <a:hlinkClick r:id="" action="ppaction://hlinkshowjump?jump=endshow" highlightClick="1"/>
          </p:cNvPr>
          <p:cNvSpPr/>
          <p:nvPr/>
        </p:nvSpPr>
        <p:spPr>
          <a:xfrm>
            <a:off x="6286512" y="6215082"/>
            <a:ext cx="928694" cy="428628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kartinki_cifr_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32900" r="78125" b="36106"/>
          <a:stretch>
            <a:fillRect/>
          </a:stretch>
        </p:blipFill>
        <p:spPr>
          <a:xfrm>
            <a:off x="285720" y="857232"/>
            <a:ext cx="93103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7" name="Рисунок 26" descr="kartinki_cifr_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343" t="33131" r="54688" b="35875"/>
          <a:stretch>
            <a:fillRect/>
          </a:stretch>
        </p:blipFill>
        <p:spPr>
          <a:xfrm>
            <a:off x="2928926" y="228599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28" name="Рисунок 27" descr="kartinki_cifr_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563" t="36106" r="5468" b="32900"/>
          <a:stretch>
            <a:fillRect/>
          </a:stretch>
        </p:blipFill>
        <p:spPr>
          <a:xfrm>
            <a:off x="2928926" y="3714752"/>
            <a:ext cx="85655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3" name="Рисунок 32" descr="kartinki_cifr_1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438" t="36106" r="32812" b="33969"/>
          <a:stretch>
            <a:fillRect/>
          </a:stretch>
        </p:blipFill>
        <p:spPr>
          <a:xfrm>
            <a:off x="1643042" y="2285992"/>
            <a:ext cx="925715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4" name="Рисунок 33" descr="kartinki_cifr_1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" t="68169" r="78125" b="5113"/>
          <a:stretch>
            <a:fillRect/>
          </a:stretch>
        </p:blipFill>
        <p:spPr>
          <a:xfrm>
            <a:off x="285720" y="3786190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5" name="Рисунок 34" descr="kartinki_cifr_1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782" t="2975" r="5468" b="68169"/>
          <a:stretch>
            <a:fillRect/>
          </a:stretch>
        </p:blipFill>
        <p:spPr>
          <a:xfrm>
            <a:off x="357158" y="2214554"/>
            <a:ext cx="96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6" name="Рисунок 35" descr="kartinki_cifr_1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563" t="2975" r="29687" b="70306"/>
          <a:stretch>
            <a:fillRect/>
          </a:stretch>
        </p:blipFill>
        <p:spPr>
          <a:xfrm>
            <a:off x="1643042" y="3643314"/>
            <a:ext cx="10368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7" name="Рисунок 36" descr="kartinki_cifr_1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68169" r="54688" b="5113"/>
          <a:stretch>
            <a:fillRect/>
          </a:stretch>
        </p:blipFill>
        <p:spPr>
          <a:xfrm>
            <a:off x="2786050" y="857232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8" name="Рисунок 37" descr="kartinki_cifr_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781" t="1906" r="52344" b="69237"/>
          <a:stretch>
            <a:fillRect/>
          </a:stretch>
        </p:blipFill>
        <p:spPr>
          <a:xfrm>
            <a:off x="1571604" y="857232"/>
            <a:ext cx="1120001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39" name="Рисунок 38" descr="23305662.pn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43042" y="5072074"/>
            <a:ext cx="1080000" cy="1080000"/>
          </a:xfrm>
          <a:prstGeom prst="ellipse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160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nkchekoldaev@outlook.com</cp:lastModifiedBy>
  <cp:revision>27</cp:revision>
  <dcterms:created xsi:type="dcterms:W3CDTF">2018-03-24T10:32:21Z</dcterms:created>
  <dcterms:modified xsi:type="dcterms:W3CDTF">2020-04-23T13:51:15Z</dcterms:modified>
</cp:coreProperties>
</file>