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\Desktop\альбомы\img1 (4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1700808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Картотека  игр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по  математике</a:t>
            </a:r>
          </a:p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(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для детей старшей группы)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2628411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78" y="260648"/>
            <a:ext cx="8775610" cy="6343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2628411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4041"/>
            <a:ext cx="8743414" cy="6263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2628411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" y="260648"/>
            <a:ext cx="8939660" cy="6228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2628411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162"/>
            <a:ext cx="8964487" cy="6262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26967600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65"/>
          <a:stretch>
            <a:fillRect/>
          </a:stretch>
        </p:blipFill>
        <p:spPr bwMode="auto">
          <a:xfrm>
            <a:off x="298827" y="188640"/>
            <a:ext cx="884517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269676009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473"/>
          <a:stretch>
            <a:fillRect/>
          </a:stretch>
        </p:blipFill>
        <p:spPr bwMode="auto">
          <a:xfrm>
            <a:off x="300299" y="332656"/>
            <a:ext cx="866430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269676009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8" y="260648"/>
            <a:ext cx="8870900" cy="6275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2696760094 (1).jpg"/>
          <p:cNvPicPr>
            <a:picLocks noChangeAspect="1" noChangeArrowheads="1"/>
          </p:cNvPicPr>
          <p:nvPr/>
        </p:nvPicPr>
        <p:blipFill>
          <a:blip r:embed="rId2" cstate="print"/>
          <a:srcRect l="1658"/>
          <a:stretch>
            <a:fillRect/>
          </a:stretch>
        </p:blipFill>
        <p:spPr bwMode="auto">
          <a:xfrm>
            <a:off x="251520" y="404664"/>
            <a:ext cx="8712968" cy="620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269676009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1662"/>
            <a:ext cx="8943721" cy="636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269676009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55" y="260648"/>
            <a:ext cx="8897345" cy="6221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269676009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975"/>
            <a:ext cx="8892480" cy="6262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269676009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768"/>
            <a:ext cx="8964488" cy="6423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2023-10-30T06:15:27Z</dcterms:created>
  <dcterms:modified xsi:type="dcterms:W3CDTF">2023-10-30T07:28:05Z</dcterms:modified>
</cp:coreProperties>
</file>