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0" r:id="rId2"/>
    <p:sldId id="261" r:id="rId3"/>
    <p:sldId id="262" r:id="rId4"/>
    <p:sldId id="409" r:id="rId5"/>
    <p:sldId id="264" r:id="rId6"/>
    <p:sldId id="265" r:id="rId7"/>
    <p:sldId id="269" r:id="rId8"/>
    <p:sldId id="351" r:id="rId9"/>
    <p:sldId id="352" r:id="rId10"/>
    <p:sldId id="270" r:id="rId11"/>
    <p:sldId id="268" r:id="rId12"/>
    <p:sldId id="395" r:id="rId13"/>
    <p:sldId id="272" r:id="rId14"/>
    <p:sldId id="397" r:id="rId15"/>
    <p:sldId id="393" r:id="rId16"/>
    <p:sldId id="366" r:id="rId17"/>
    <p:sldId id="407" r:id="rId18"/>
    <p:sldId id="277" r:id="rId19"/>
    <p:sldId id="396" r:id="rId20"/>
    <p:sldId id="404" r:id="rId21"/>
    <p:sldId id="327" r:id="rId22"/>
    <p:sldId id="399" r:id="rId23"/>
    <p:sldId id="281" r:id="rId24"/>
    <p:sldId id="381" r:id="rId25"/>
    <p:sldId id="390" r:id="rId26"/>
    <p:sldId id="389" r:id="rId27"/>
    <p:sldId id="288" r:id="rId28"/>
    <p:sldId id="289" r:id="rId29"/>
    <p:sldId id="400" r:id="rId30"/>
    <p:sldId id="401" r:id="rId31"/>
    <p:sldId id="298" r:id="rId32"/>
    <p:sldId id="387" r:id="rId33"/>
    <p:sldId id="403" r:id="rId34"/>
    <p:sldId id="296" r:id="rId35"/>
    <p:sldId id="295" r:id="rId36"/>
    <p:sldId id="294" r:id="rId37"/>
    <p:sldId id="355" r:id="rId38"/>
    <p:sldId id="293" r:id="rId39"/>
    <p:sldId id="342" r:id="rId40"/>
    <p:sldId id="341" r:id="rId41"/>
    <p:sldId id="343" r:id="rId42"/>
    <p:sldId id="361" r:id="rId43"/>
    <p:sldId id="292" r:id="rId44"/>
    <p:sldId id="291" r:id="rId45"/>
    <p:sldId id="398" r:id="rId46"/>
    <p:sldId id="406" r:id="rId47"/>
    <p:sldId id="405" r:id="rId48"/>
    <p:sldId id="312" r:id="rId49"/>
    <p:sldId id="402" r:id="rId50"/>
    <p:sldId id="410" r:id="rId51"/>
    <p:sldId id="30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88439" autoAdjust="0"/>
  </p:normalViewPr>
  <p:slideViewPr>
    <p:cSldViewPr>
      <p:cViewPr varScale="1">
        <p:scale>
          <a:sx n="61" d="100"/>
          <a:sy n="61" d="100"/>
        </p:scale>
        <p:origin x="17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FAA2F-E522-4479-AFEF-09C8691F9CB7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B2977-141D-4143-9AFA-E8536B82E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4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6E2C-62C3-44F1-B0A7-FD7D07F01CC7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e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s82sar.schoolrm.ru/sveden/employees/11216/185723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package" Target="../embeddings/_________Microsoft_Word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94996" y="908720"/>
            <a:ext cx="3973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Портфолио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690336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solidFill>
                  <a:schemeClr val="accent1"/>
                </a:solidFill>
                <a:latin typeface="Bookman Old Style" pitchFamily="18" charset="0"/>
              </a:rPr>
              <a:t>Слугиной</a:t>
            </a:r>
            <a:endParaRPr lang="ru-RU" sz="2000" b="1" i="1" dirty="0">
              <a:solidFill>
                <a:schemeClr val="accent1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chemeClr val="accent1"/>
                </a:solidFill>
                <a:latin typeface="Bookman Old Style" pitchFamily="18" charset="0"/>
              </a:rPr>
              <a:t>Ольги </a:t>
            </a: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Ивановны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воспитателя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МАДОУ «Детский сад № 82 комбинированного вида»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г.о.Саранск</a:t>
            </a:r>
            <a:endParaRPr lang="ru-RU" sz="2000" b="1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8" y="1957046"/>
            <a:ext cx="2616876" cy="3405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912" y="-22374"/>
            <a:ext cx="9285795" cy="75506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5192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4314" y="2492896"/>
            <a:ext cx="2995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67" y="0"/>
            <a:ext cx="4381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00"/>
            <a:ext cx="4248472" cy="3200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37264"/>
            <a:ext cx="3852936" cy="3316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53" y="84700"/>
            <a:ext cx="4670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44824"/>
            <a:ext cx="5166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турнирах; 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3" y="-297"/>
            <a:ext cx="499915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724286"/>
              </p:ext>
            </p:extLst>
          </p:nvPr>
        </p:nvGraphicFramePr>
        <p:xfrm>
          <a:off x="1547664" y="-34281"/>
          <a:ext cx="5164489" cy="6657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664" y="-34281"/>
                        <a:ext cx="5164489" cy="6657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28261"/>
              </p:ext>
            </p:extLst>
          </p:nvPr>
        </p:nvGraphicFramePr>
        <p:xfrm>
          <a:off x="0" y="0"/>
          <a:ext cx="463008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63008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09" y="152598"/>
            <a:ext cx="4464496" cy="66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1268760"/>
            <a:ext cx="792088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14.04. 1967 г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ru-RU" altLang="ru-RU" b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i="1" u="sng" dirty="0">
                <a:solidFill>
                  <a:srgbClr val="FF0000"/>
                </a:solidFill>
                <a:latin typeface="Times New Roman" pitchFamily="18" charset="0"/>
              </a:rPr>
              <a:t>:   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высшее. МГПИ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им.М.Е.Евсевьева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ea typeface="MS Gothic" pitchFamily="49" charset="-128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</a:t>
            </a: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Квалификация по диплому: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учитель немецкого и английского языка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Стаж </a:t>
            </a: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педагогической работы (по специальности):  </a:t>
            </a:r>
            <a:r>
              <a:rPr lang="ru-RU" altLang="ru-RU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35 лет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Общий трудовой стаж: 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35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лет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lvl="0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высшая. Приказ №516 от 23.05.2018</a:t>
            </a:r>
          </a:p>
          <a:p>
            <a:pPr lvl="0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Звание:</a:t>
            </a:r>
            <a:r>
              <a:rPr lang="ru-RU" altLang="ru-RU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Нагрудный знак «Почетный работник общего образования Российской Федерации», 2012 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21526"/>
              </p:ext>
            </p:extLst>
          </p:nvPr>
        </p:nvGraphicFramePr>
        <p:xfrm>
          <a:off x="34679" y="16921"/>
          <a:ext cx="447486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79" y="16921"/>
                        <a:ext cx="447486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4743596" cy="65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6903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1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0"/>
            <a:ext cx="446449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2204864"/>
            <a:ext cx="6192688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" y="0"/>
            <a:ext cx="499511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34" y="7645"/>
            <a:ext cx="449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773705"/>
              </p:ext>
            </p:extLst>
          </p:nvPr>
        </p:nvGraphicFramePr>
        <p:xfrm>
          <a:off x="43192" y="0"/>
          <a:ext cx="4672823" cy="6755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92" y="0"/>
                        <a:ext cx="4672823" cy="6755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471393"/>
              </p:ext>
            </p:extLst>
          </p:nvPr>
        </p:nvGraphicFramePr>
        <p:xfrm>
          <a:off x="4644008" y="0"/>
          <a:ext cx="4499992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Acrobat Document" r:id="rId6" imgW="5667121" imgH="8019769" progId="AcroExch.Document.DC">
                  <p:embed/>
                </p:oleObj>
              </mc:Choice>
              <mc:Fallback>
                <p:oleObj name="Acrobat Document" r:id="rId6" imgW="5667121" imgH="8019769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4008" y="0"/>
                        <a:ext cx="4499992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5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340439"/>
              </p:ext>
            </p:extLst>
          </p:nvPr>
        </p:nvGraphicFramePr>
        <p:xfrm>
          <a:off x="2627784" y="49212"/>
          <a:ext cx="4781078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784" y="49212"/>
                        <a:ext cx="4781078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4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04865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endParaRPr lang="ru-RU" altLang="ru-RU" sz="2000" b="1" kern="0" dirty="0">
              <a:solidFill>
                <a:srgbClr val="C00000"/>
              </a:solidFill>
              <a:latin typeface="Times New Roman" pitchFamily="16" charset="0"/>
              <a:ea typeface="MS Gothic" charset="-128"/>
              <a:cs typeface="Times New Roman" pitchFamily="16" charset="0"/>
            </a:endParaRPr>
          </a:p>
          <a:p>
            <a:pPr algn="ctr">
              <a:buFont typeface="Times New Roman" pitchFamily="16" charset="0"/>
              <a:buNone/>
              <a:defRPr/>
            </a:pP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7. Проведение открытых занятий, мастер-классов, мероприятий.</a:t>
            </a:r>
            <a:endParaRPr lang="ru-RU" sz="2000" dirty="0">
              <a:solidFill>
                <a:srgbClr val="C00000"/>
              </a:solidFill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8" y="0"/>
            <a:ext cx="4631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04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04"/>
            <a:ext cx="47160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39" y="0"/>
            <a:ext cx="45660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89" y="0"/>
            <a:ext cx="4148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916832"/>
            <a:ext cx="5382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49" y="15922"/>
            <a:ext cx="4487050" cy="65527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" y="0"/>
            <a:ext cx="4784364" cy="65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24"/>
            <a:ext cx="49951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392488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227687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412776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" y="-17269"/>
            <a:ext cx="458392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74" y="-17269"/>
            <a:ext cx="47938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2" y="1"/>
            <a:ext cx="49951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451"/>
            <a:ext cx="4296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1443841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систематическое проведение родительских собраний;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                                                   форме (педагогическое просвещение родителей);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5" y="-14330"/>
            <a:ext cx="4862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71" y="-42114"/>
            <a:ext cx="46739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04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04"/>
            <a:ext cx="3557030" cy="6597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28" y="-35704"/>
            <a:ext cx="3381771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23" y="-35705"/>
            <a:ext cx="290927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" y="0"/>
            <a:ext cx="462719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84" y="0"/>
            <a:ext cx="45946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234888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92" y="-39065"/>
            <a:ext cx="474187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71" y="-39065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348880"/>
            <a:ext cx="45720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6083"/>
            <a:ext cx="4995116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" y="15187"/>
            <a:ext cx="4870844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197555"/>
              </p:ext>
            </p:extLst>
          </p:nvPr>
        </p:nvGraphicFramePr>
        <p:xfrm>
          <a:off x="4881228" y="1"/>
          <a:ext cx="4262772" cy="6873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Acrobat Document" r:id="rId4" imgW="5667121" imgH="8019769" progId="AcroExch.Document.DC">
                  <p:embed/>
                </p:oleObj>
              </mc:Choice>
              <mc:Fallback>
                <p:oleObj name="Acrobat Document" r:id="rId4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81228" y="1"/>
                        <a:ext cx="4262772" cy="6873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87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713"/>
            <a:ext cx="457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-21083"/>
            <a:ext cx="4571999" cy="68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03938"/>
              </p:ext>
            </p:extLst>
          </p:nvPr>
        </p:nvGraphicFramePr>
        <p:xfrm>
          <a:off x="4283968" y="2308"/>
          <a:ext cx="4860032" cy="6855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968" y="2308"/>
                        <a:ext cx="4860032" cy="6855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969276"/>
              </p:ext>
            </p:extLst>
          </p:nvPr>
        </p:nvGraphicFramePr>
        <p:xfrm>
          <a:off x="92075" y="0"/>
          <a:ext cx="3975869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Acrobat Document" r:id="rId5" imgW="5667121" imgH="8019769" progId="AcroExch.Document.DC">
                  <p:embed/>
                </p:oleObj>
              </mc:Choice>
              <mc:Fallback>
                <p:oleObj name="Acrobat Document" r:id="rId5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0"/>
                        <a:ext cx="3975869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71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250102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 педагога.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4262"/>
            <a:ext cx="6408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90872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воспитателя</a:t>
            </a:r>
            <a:endParaRPr lang="ru-RU" alt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816078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«Формирование представлений у детей дошкольного возраста о героическом подвиге советского народа в годы Великой Отечественной войны через проектную деятельность»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91962" y="429309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3831431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/>
          </a:p>
          <a:p>
            <a:r>
              <a:rPr lang="en-IN" dirty="0">
                <a:hlinkClick r:id="rId3"/>
              </a:rPr>
              <a:t>https://ds82sar.schoolrm.ru/sveden/employees/11216/185723</a:t>
            </a:r>
            <a:r>
              <a:rPr lang="en-IN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081488"/>
              </p:ext>
            </p:extLst>
          </p:nvPr>
        </p:nvGraphicFramePr>
        <p:xfrm>
          <a:off x="1979712" y="-20277"/>
          <a:ext cx="4824536" cy="6737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Acrobat Document" r:id="rId3" imgW="5667121" imgH="8019769" progId="AcroExch.Document.DC">
                  <p:embed/>
                </p:oleObj>
              </mc:Choice>
              <mc:Fallback>
                <p:oleObj name="Acrobat Document" r:id="rId3" imgW="5667121" imgH="8019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9712" y="-20277"/>
                        <a:ext cx="4824536" cy="6737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37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88514" y="1628800"/>
            <a:ext cx="696697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839129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3"/>
            <a:ext cx="4950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182E4C-1F69-420C-8D02-F86195D75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354CF43-383F-4177-B00C-D0DC028ED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13788"/>
              </p:ext>
            </p:extLst>
          </p:nvPr>
        </p:nvGraphicFramePr>
        <p:xfrm>
          <a:off x="251520" y="980728"/>
          <a:ext cx="8475988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Document" r:id="rId4" imgW="5929084" imgH="4602211" progId="Word.Document.12">
                  <p:embed/>
                </p:oleObj>
              </mc:Choice>
              <mc:Fallback>
                <p:oleObj name="Document" r:id="rId4" imgW="5929084" imgH="46022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980728"/>
                        <a:ext cx="8475988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67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11555</TotalTime>
  <Words>337</Words>
  <Application>Microsoft Office PowerPoint</Application>
  <PresentationFormat>Экран (4:3)</PresentationFormat>
  <Paragraphs>66</Paragraphs>
  <Slides>51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MS Gothic</vt:lpstr>
      <vt:lpstr>Arial</vt:lpstr>
      <vt:lpstr>Bookman Old Style</vt:lpstr>
      <vt:lpstr>Calibri</vt:lpstr>
      <vt:lpstr>Times New Roman</vt:lpstr>
      <vt:lpstr>Wingdings 2</vt:lpstr>
      <vt:lpstr>Тема Office</vt:lpstr>
      <vt:lpstr>Document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Admin</cp:lastModifiedBy>
  <cp:revision>455</cp:revision>
  <dcterms:created xsi:type="dcterms:W3CDTF">2019-09-06T06:55:01Z</dcterms:created>
  <dcterms:modified xsi:type="dcterms:W3CDTF">2023-02-21T20:41:47Z</dcterms:modified>
</cp:coreProperties>
</file>