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7" d="100"/>
          <a:sy n="107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ED5E6-5F71-459A-AD7D-851A9A685A9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D4572-3B87-4348-95A6-ABB92D5D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88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632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933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6990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7848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930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1353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249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9946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6109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6184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548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B8F5D-B0DC-4498-AA88-9A834396D57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1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5672" y="1782062"/>
            <a:ext cx="6840067" cy="2387600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Золотая осень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129" y="5457559"/>
            <a:ext cx="4970033" cy="165576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Асеева И.П. воспитатель младшей группы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80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43" y="1578662"/>
            <a:ext cx="7886700" cy="69557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Посмотри на эту картинку. Какая необычная природа! Какие разноцветные листья – красные, желтые, оранжевые! Почему все такое пестрое? Это значит наступила осень! Давай познакомимся с этим временем года получше!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honoteka.org/uploads/posts/2021-06/1624420041_39-phonoteka_org-p-osennie-oboi-na-rabochii-stol-krasivo-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37" y="2644965"/>
            <a:ext cx="5895701" cy="368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19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15" y="698538"/>
            <a:ext cx="3308411" cy="588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4" y="698538"/>
            <a:ext cx="3324965" cy="591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0315" y="5841507"/>
            <a:ext cx="7972147" cy="6303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7153" y="5864276"/>
            <a:ext cx="765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это прекрасное время года листья меняют свой цвет с зеленого на красный, желтый. Посмотрите, какая красота вокруг!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44841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99" y="969146"/>
            <a:ext cx="3113102" cy="553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5" y="969146"/>
            <a:ext cx="3095256" cy="550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5421" y="5717219"/>
            <a:ext cx="7244179" cy="7546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45219" y="5734974"/>
            <a:ext cx="719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Осенью на улице начинает холодать. Люди одеваются теплее чем летом – в теплые шапки, пальто и куртки, переобуваются в ботинки и сапоги. Но как хорошо гулять на улице в это время года, лицезреть прекрасное.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13369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214" y="1285982"/>
            <a:ext cx="851535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запомнить осень во всей ее красе, мы с детьми решили на бумаге воспроизвести прекрасное!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44" y="2123243"/>
            <a:ext cx="2540955" cy="451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5" y="2140999"/>
            <a:ext cx="2520979" cy="448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https://catherineasquithgallery.com/uploads/posts/2021-03/1614554117_38-p-osennii-listok-na-belom-fone-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7487">
            <a:off x="2968270" y="2712687"/>
            <a:ext cx="3056705" cy="270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58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825" y="826767"/>
            <a:ext cx="7886700" cy="13255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Осенью очень красиво! Дети очень любят это время года!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4" y="1677879"/>
            <a:ext cx="2793506" cy="496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72" y="1677879"/>
            <a:ext cx="2838542" cy="50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 descr="https://catherineasquithgallery.com/uploads/posts/2021-03/1614554117_38-p-osennii-listok-na-belom-fone-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7487">
            <a:off x="3682581" y="1802146"/>
            <a:ext cx="1854363" cy="163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https://catherineasquithgallery.com/uploads/posts/2021-03/1614554117_38-p-osennii-listok-na-belom-fone-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7487">
            <a:off x="3810600" y="3381464"/>
            <a:ext cx="1854363" cy="163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https://catherineasquithgallery.com/uploads/posts/2021-03/1614554117_38-p-osennii-listok-na-belom-fone-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7487">
            <a:off x="3977023" y="4964077"/>
            <a:ext cx="1854363" cy="163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868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677" y="1665828"/>
            <a:ext cx="4097134" cy="3145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Набрав полные ладошки листиков, мы с ребятами отправились делать аппликацию! Вот, что у нас получилось!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11" y="1380799"/>
            <a:ext cx="4921189" cy="27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7" y="3923328"/>
            <a:ext cx="4530657" cy="254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 descr="https://catherineasquithgallery.com/uploads/posts/2021-03/1614554117_38-p-osennii-listok-na-belom-fone-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7487">
            <a:off x="5915655" y="4230767"/>
            <a:ext cx="3056705" cy="270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50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5395" y="1399497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01" y="2383979"/>
            <a:ext cx="7093668" cy="399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345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159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Золотая осень</vt:lpstr>
      <vt:lpstr>Посмотри на эту картинку. Какая необычная природа! Какие разноцветные листья – красные, желтые, оранжевые! Почему все такое пестрое? Это значит наступила осень! Давай познакомимся с этим временем года получше!</vt:lpstr>
      <vt:lpstr>Презентация PowerPoint</vt:lpstr>
      <vt:lpstr>Презентация PowerPoint</vt:lpstr>
      <vt:lpstr>Презентация PowerPoint</vt:lpstr>
      <vt:lpstr>Осенью очень красиво! Дети очень любят это время года!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Пользователь Windows</cp:lastModifiedBy>
  <cp:revision>7</cp:revision>
  <dcterms:created xsi:type="dcterms:W3CDTF">2018-09-11T12:13:48Z</dcterms:created>
  <dcterms:modified xsi:type="dcterms:W3CDTF">2021-10-21T16:51:17Z</dcterms:modified>
</cp:coreProperties>
</file>