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23" r:id="rId3"/>
    <p:sldId id="324" r:id="rId4"/>
    <p:sldId id="327" r:id="rId5"/>
    <p:sldId id="328" r:id="rId6"/>
    <p:sldId id="330" r:id="rId7"/>
    <p:sldId id="341" r:id="rId8"/>
    <p:sldId id="331" r:id="rId9"/>
    <p:sldId id="340" r:id="rId10"/>
    <p:sldId id="332" r:id="rId11"/>
    <p:sldId id="337" r:id="rId12"/>
    <p:sldId id="343" r:id="rId13"/>
    <p:sldId id="333" r:id="rId14"/>
    <p:sldId id="334" r:id="rId15"/>
    <p:sldId id="335" r:id="rId16"/>
    <p:sldId id="322" r:id="rId17"/>
    <p:sldId id="325" r:id="rId18"/>
    <p:sldId id="329" r:id="rId19"/>
    <p:sldId id="344" r:id="rId20"/>
    <p:sldId id="342" r:id="rId21"/>
    <p:sldId id="32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3" autoAdjust="0"/>
    <p:restoredTop sz="91014" autoAdjust="0"/>
  </p:normalViewPr>
  <p:slideViewPr>
    <p:cSldViewPr snapToGrid="0">
      <p:cViewPr varScale="1">
        <p:scale>
          <a:sx n="42" d="100"/>
          <a:sy n="42" d="100"/>
        </p:scale>
        <p:origin x="13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FC46-0582-4343-94C2-6A75861D657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16FD-5CE9-4A3A-95EB-BE27845A6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2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6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здоровому образу жизни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/подготовительная к школе группа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r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marL="0" indent="0" algn="r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Качкалова В.И.</a:t>
            </a:r>
          </a:p>
          <a:p>
            <a:pPr marL="0" indent="0" algn="r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Маркинова Т.С.</a:t>
            </a:r>
            <a:endPara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87035"/>
            <a:ext cx="8514082" cy="7481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142999"/>
            <a:ext cx="4135582" cy="4821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2119745"/>
            <a:ext cx="3782291" cy="4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6" y="270164"/>
            <a:ext cx="3680637" cy="52578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9" y="1606731"/>
            <a:ext cx="4376058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87035"/>
            <a:ext cx="5112327" cy="3782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90" y="2992582"/>
            <a:ext cx="5133109" cy="35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110"/>
            <a:ext cx="8514082" cy="9144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4" y="1683327"/>
            <a:ext cx="3319895" cy="4738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68" y="2119745"/>
            <a:ext cx="3925193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33" y="209006"/>
            <a:ext cx="8385007" cy="9797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досуги и развлечения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2" y="1294413"/>
            <a:ext cx="3402874" cy="4218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7" y="1391491"/>
            <a:ext cx="3247902" cy="4239491"/>
          </a:xfrm>
          <a:prstGeom prst="rect">
            <a:avLst/>
          </a:prstGeom>
        </p:spPr>
      </p:pic>
      <p:pic>
        <p:nvPicPr>
          <p:cNvPr id="1026" name="Picture 2" descr="https://sun9-63.userapi.com/c857232/v857232522/44eb7/J3dM2zbb9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9" y="4140927"/>
            <a:ext cx="3971107" cy="25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7" y="412461"/>
            <a:ext cx="4803053" cy="391953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7" y="2860766"/>
            <a:ext cx="4519749" cy="39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249383"/>
            <a:ext cx="8751063" cy="939337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Дыхательная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гимнастика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270266"/>
            <a:ext cx="3290653" cy="3944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82" y="1250175"/>
            <a:ext cx="3865418" cy="2992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3844636"/>
            <a:ext cx="3840480" cy="30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274320"/>
            <a:ext cx="8856890" cy="1045029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Закаливающие мероприятия</a:t>
            </a:r>
            <a:endParaRPr lang="en-US" sz="4000" i="1" dirty="0">
              <a:solidFill>
                <a:srgbClr val="0070C0"/>
              </a:solidFill>
              <a:latin typeface="Monotype Corsiva" pitchFamily="66" charset="0"/>
              <a:ea typeface="Lucida Sans Unicode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8" y="1789611"/>
            <a:ext cx="4193177" cy="5068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08" y="1123406"/>
            <a:ext cx="4597992" cy="35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08426"/>
            <a:ext cx="4108405" cy="53322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1783080"/>
            <a:ext cx="461772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320040"/>
            <a:ext cx="3966210" cy="5394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4572001" y="845820"/>
            <a:ext cx="413766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755"/>
            <a:ext cx="8707582" cy="65053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797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110" y="182880"/>
            <a:ext cx="8608696" cy="667512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собраний, семинаров-практикумов, консультаций.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дверей.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</a:t>
            </a: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для родителей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для детей и родителей.  Круглые столы с привлечением специалистов д/сада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(медицинскую </a:t>
            </a: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сестру, врача). </a:t>
            </a:r>
            <a:r>
              <a:rPr lang="en-US" sz="31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en-US" sz="31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Бе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седы </a:t>
            </a: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en-US" sz="31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182880"/>
            <a:ext cx="8856890" cy="649224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>
                <a:solidFill>
                  <a:srgbClr val="FF0000"/>
                </a:solidFill>
              </a:rPr>
              <a:t>Главная задача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родителей </a:t>
            </a:r>
            <a:r>
              <a:rPr lang="ru-RU" sz="4000" dirty="0">
                <a:solidFill>
                  <a:srgbClr val="FF0000"/>
                </a:solidFill>
              </a:rPr>
              <a:t>и педагогов </a:t>
            </a:r>
            <a:r>
              <a:rPr lang="ru-RU" sz="4000" dirty="0" smtClean="0">
                <a:solidFill>
                  <a:srgbClr val="FF0000"/>
                </a:solidFill>
              </a:rPr>
              <a:t>МДОУ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выработать у детей разумное отношение к своему организму, привить необходимые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санитарно-гигиенические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навыки, научить вести здоровый образ жизни с раннего детства</a:t>
            </a:r>
            <a:endParaRPr lang="en-US" sz="4000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207819"/>
            <a:ext cx="8680337" cy="64358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– здоровый образ жизни не формируется с помощью отдельных мероприятий. Каждая минута пребывания ребёнка в детском саду должна способствовать решению этой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195943"/>
            <a:ext cx="8680337" cy="64477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здоровом образе жизни включает следующие разделы: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двигательного режима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187036"/>
            <a:ext cx="8680337" cy="10183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1579417"/>
            <a:ext cx="4738255" cy="4010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2327564"/>
            <a:ext cx="377582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1"/>
            <a:ext cx="8680337" cy="66437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всего года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обширный комплекс закаливающих мероприятий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температурного режима в течение дня;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прогулки и её длительность;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сезонной одежды во время прогулок, учитывая индивидуальное состояние здоровья детей;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Облегчённая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для детей в д/саду;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обнаженным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торсом в летнее время;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Мытьё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прохладной водой рук по локоть;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закаливающих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по дорожке “здоровья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261258"/>
            <a:ext cx="8680337" cy="10319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Утренняя гимнастика на свежем воздухе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1593075"/>
            <a:ext cx="4506686" cy="4911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00">
            <a:off x="5300917" y="1856381"/>
            <a:ext cx="3211166" cy="46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87035"/>
            <a:ext cx="8514082" cy="9767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рогулка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" y="1280159"/>
            <a:ext cx="3879669" cy="4454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00" y="1319347"/>
            <a:ext cx="2937510" cy="4376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18" y="3317966"/>
            <a:ext cx="3448594" cy="35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1" y="204643"/>
            <a:ext cx="5226050" cy="39195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2851265"/>
            <a:ext cx="4637314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173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Lucida Sans Unicode</vt:lpstr>
      <vt:lpstr>Monotype Corsiva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Дыхательная гимнастика</vt:lpstr>
      <vt:lpstr>Закаливающие мероприятия</vt:lpstr>
      <vt:lpstr>Презентация PowerPoint</vt:lpstr>
      <vt:lpstr>Презентация PowerPoint</vt:lpstr>
      <vt:lpstr>Формы работы с родителями  Проведение родительских собраний, семинаров-практикумов, консультаций.  Дни открытых дверей.  Показ занятий для родителей  Совместные занятия для детей и родителей.  Круглые столы с привлечением специалистов д/сада (медицинскую сестру, врача).  Беседы с родителями</vt:lpstr>
      <vt:lpstr>Главная задача  родителей и педагогов МДОУ  – выработать у детей разумное отношение к своему организму, привить необходимые санитарно-гигиенические навыки, научить вести здоровый образ жизни с раннего детства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Федорович Маркинов</dc:creator>
  <cp:lastModifiedBy>Татьяна</cp:lastModifiedBy>
  <cp:revision>21</cp:revision>
  <dcterms:modified xsi:type="dcterms:W3CDTF">2019-11-13T17:25:58Z</dcterms:modified>
</cp:coreProperties>
</file>