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9600" cy="842954"/>
          </a:xfrm>
        </p:spPr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2 отличия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1455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D:\Users\пётр\Desktop\1341177756_2adb9e396bd6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359775" cy="49448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4 отличия</a:t>
            </a:r>
            <a:endParaRPr lang="ru-RU" dirty="0"/>
          </a:p>
        </p:txBody>
      </p:sp>
      <p:pic>
        <p:nvPicPr>
          <p:cNvPr id="3074" name="Picture 2" descr="D:\Users\пётр\Desktop\0_11af87_aa6c7ae5_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7000924" cy="49566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5 отличий</a:t>
            </a:r>
            <a:endParaRPr lang="ru-RU" dirty="0"/>
          </a:p>
        </p:txBody>
      </p:sp>
      <p:pic>
        <p:nvPicPr>
          <p:cNvPr id="4099" name="Picture 3" descr="D:\Users\пётр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143668" cy="46018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5 отличий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D:\Users\пётр\Desktop\Без названия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7000924" cy="50606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Найди 8 отличий</a:t>
            </a:r>
            <a:endParaRPr lang="ru-RU" dirty="0"/>
          </a:p>
        </p:txBody>
      </p:sp>
      <p:pic>
        <p:nvPicPr>
          <p:cNvPr id="5122" name="Picture 2" descr="D:\Users\пётр\Desktop\dif02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00147"/>
            <a:ext cx="7429552" cy="45970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 </a:t>
            </a:r>
            <a:r>
              <a:rPr lang="ru-RU" dirty="0" err="1" smtClean="0">
                <a:solidFill>
                  <a:srgbClr val="FF0000"/>
                </a:solidFill>
              </a:rPr>
              <a:t>волнили</a:t>
            </a:r>
            <a:r>
              <a:rPr lang="ru-RU" dirty="0" smtClean="0">
                <a:solidFill>
                  <a:srgbClr val="FF0000"/>
                </a:solidFill>
              </a:rPr>
              <a:t> все задания 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643991">
            <a:off x="342028" y="2644170"/>
            <a:ext cx="87086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МОЛОДЦЫ!!!!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22</Words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Найди 2 отличия</vt:lpstr>
      <vt:lpstr>Найди 4 отличия</vt:lpstr>
      <vt:lpstr>Найди 5 отличий</vt:lpstr>
      <vt:lpstr>Найди 5 отличий</vt:lpstr>
      <vt:lpstr>Найди 8 отличий</vt:lpstr>
      <vt:lpstr>Вы волнили все задания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5 отличий</dc:title>
  <dc:creator>пётр</dc:creator>
  <cp:lastModifiedBy>Метод2</cp:lastModifiedBy>
  <cp:revision>9</cp:revision>
  <dcterms:created xsi:type="dcterms:W3CDTF">2017-01-27T17:11:36Z</dcterms:created>
  <dcterms:modified xsi:type="dcterms:W3CDTF">2020-04-16T09:05:16Z</dcterms:modified>
</cp:coreProperties>
</file>