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207510" cy="6858000"/>
            <a:chOff x="0" y="0"/>
            <a:chExt cx="9207510" cy="6858000"/>
          </a:xfrm>
        </p:grpSpPr>
        <p:pic>
          <p:nvPicPr>
            <p:cNvPr id="5" name="Picture 6" descr="https://i.ytimg.com/vi/b964cqK3r0A/maxresdefault.jpg"/>
            <p:cNvPicPr>
              <a:picLocks noChangeAspect="1" noChangeArrowheads="1"/>
            </p:cNvPicPr>
            <p:nvPr/>
          </p:nvPicPr>
          <p:blipFill>
            <a:blip r:embed="rId2" cstate="print"/>
            <a:srcRect l="21667" t="82222" r="36667"/>
            <a:stretch>
              <a:fillRect/>
            </a:stretch>
          </p:blipFill>
          <p:spPr bwMode="auto">
            <a:xfrm>
              <a:off x="0" y="0"/>
              <a:ext cx="9207510" cy="6858000"/>
            </a:xfrm>
            <a:prstGeom prst="rect">
              <a:avLst/>
            </a:prstGeom>
            <a:noFill/>
          </p:spPr>
        </p:pic>
        <p:pic>
          <p:nvPicPr>
            <p:cNvPr id="1030" name="Picture 6" descr="https://i.ytimg.com/vi/b964cqK3r0A/maxresdefaul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0600" y="2828924"/>
              <a:ext cx="7162800" cy="4029076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838200" y="0"/>
              <a:ext cx="799565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Профессии людей родного края</a:t>
              </a:r>
              <a:endParaRPr lang="ru-RU" sz="4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1000" y="685800"/>
              <a:ext cx="86106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В нашем городе много жителей, а значит много профессий. С детства дети говорят, кем будут, когда вырастут, часто подражая своим родителям. </a:t>
              </a:r>
            </a:p>
            <a:p>
              <a:r>
                <a:rPr lang="ru-RU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Поговорите с ребенком, знает ли он кем Вы работаете?</a:t>
              </a:r>
            </a:p>
            <a:p>
              <a:r>
                <a:rPr lang="ru-RU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Расскажите:</a:t>
              </a:r>
            </a:p>
            <a:p>
              <a:r>
                <a:rPr lang="ru-RU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- люди каких профессий и на каких производствах трудятся в городе.</a:t>
              </a:r>
            </a:p>
            <a:p>
              <a:pPr>
                <a:buFontTx/>
                <a:buChar char="-"/>
              </a:pPr>
              <a:r>
                <a:rPr lang="ru-RU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какими качествами должен обладать человек той или иной профессии.</a:t>
              </a:r>
            </a:p>
            <a:p>
              <a:pPr>
                <a:buFontTx/>
                <a:buChar char="-"/>
              </a:pPr>
              <a:r>
                <a:rPr lang="ru-RU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загадайте загадки.</a:t>
              </a:r>
            </a:p>
            <a:p>
              <a:r>
                <a:rPr lang="ru-RU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Можно нарисовать рисунок </a:t>
              </a:r>
              <a:r>
                <a:rPr lang="ru-RU" b="1" u="sng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«Кем я хочу стать».</a:t>
              </a:r>
            </a:p>
          </p:txBody>
        </p:sp>
        <p:pic>
          <p:nvPicPr>
            <p:cNvPr id="8" name="Picture 6" descr="https://i.ytimg.com/vi/b964cqK3r0A/maxresdefault.jpg"/>
            <p:cNvPicPr>
              <a:picLocks noChangeAspect="1" noChangeArrowheads="1"/>
            </p:cNvPicPr>
            <p:nvPr/>
          </p:nvPicPr>
          <p:blipFill>
            <a:blip r:embed="rId2" cstate="print"/>
            <a:srcRect l="21667" t="82222" r="36667"/>
            <a:stretch>
              <a:fillRect/>
            </a:stretch>
          </p:blipFill>
          <p:spPr bwMode="auto">
            <a:xfrm>
              <a:off x="228600" y="2895600"/>
              <a:ext cx="1524000" cy="113511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9207510" cy="6858000"/>
            <a:chOff x="0" y="0"/>
            <a:chExt cx="9207510" cy="6858000"/>
          </a:xfrm>
        </p:grpSpPr>
        <p:pic>
          <p:nvPicPr>
            <p:cNvPr id="1030" name="Picture 6" descr="https://i.ytimg.com/vi/b964cqK3r0A/maxresdefault.jpg"/>
            <p:cNvPicPr>
              <a:picLocks noChangeAspect="1" noChangeArrowheads="1"/>
            </p:cNvPicPr>
            <p:nvPr/>
          </p:nvPicPr>
          <p:blipFill>
            <a:blip r:embed="rId2" cstate="print"/>
            <a:srcRect l="21667" t="82222" r="36667"/>
            <a:stretch>
              <a:fillRect/>
            </a:stretch>
          </p:blipFill>
          <p:spPr bwMode="auto">
            <a:xfrm>
              <a:off x="0" y="0"/>
              <a:ext cx="9207510" cy="6858000"/>
            </a:xfrm>
            <a:prstGeom prst="rect">
              <a:avLst/>
            </a:prstGeom>
            <a:noFill/>
          </p:spPr>
        </p:pic>
        <p:pic>
          <p:nvPicPr>
            <p:cNvPr id="20482" name="Picture 2" descr="https://fs01.vseosvita.ua/01007b9w-def5/01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5436" y="994504"/>
              <a:ext cx="8656638" cy="48689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036947" y="228600"/>
              <a:ext cx="31336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«Полицейский»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41460" y="5977680"/>
              <a:ext cx="83245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Какую работу выполняет полицейский? (следит за общественным порядком, </a:t>
              </a:r>
            </a:p>
            <a:p>
              <a:r>
                <a:rPr lang="ru-RU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раскрывает преступления)</a:t>
              </a:r>
              <a:endPara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9207510" cy="6858000"/>
            <a:chOff x="0" y="0"/>
            <a:chExt cx="9207510" cy="6858000"/>
          </a:xfrm>
        </p:grpSpPr>
        <p:pic>
          <p:nvPicPr>
            <p:cNvPr id="1030" name="Picture 6" descr="https://i.ytimg.com/vi/b964cqK3r0A/maxresdefault.jpg"/>
            <p:cNvPicPr>
              <a:picLocks noChangeAspect="1" noChangeArrowheads="1"/>
            </p:cNvPicPr>
            <p:nvPr/>
          </p:nvPicPr>
          <p:blipFill>
            <a:blip r:embed="rId2" cstate="print"/>
            <a:srcRect l="21667" t="82222" r="36667"/>
            <a:stretch>
              <a:fillRect/>
            </a:stretch>
          </p:blipFill>
          <p:spPr bwMode="auto">
            <a:xfrm>
              <a:off x="0" y="0"/>
              <a:ext cx="9207510" cy="6858000"/>
            </a:xfrm>
            <a:prstGeom prst="rect">
              <a:avLst/>
            </a:prstGeom>
            <a:noFill/>
          </p:spPr>
        </p:pic>
        <p:pic>
          <p:nvPicPr>
            <p:cNvPr id="19458" name="Picture 2" descr="https://thumbs.dreamstime.com/b/%D0%BA%D0%BB%D0%B8%D0%B5%D0%BD%D1%82-%D0%BF%D0%B0%D1%80%D0%B8%D0%BA%D0%BC%D0%B0%D1%85%D0%B5%D1%80%D0%B0-%D0%B8-%D0%B6%D0%B5%D0%BD%D1%89%D0%B8%D0%BD%D1%8B-%D0%B2-%D1%81%D0%B0%D0%BB%D0%BE%D0%BD%D0%B5-%D0%BF%D0%B0%D1%80%D0%B8%D0%BA%D0%BC%D0%B0%D1%85%D0%B5%D1%80%D1%81%D0%BA%D0%B8%D1%85-%D1%83%D1%81%D0%BB%D1%83%D0%B3-%D0%BA%D1%80%D0%B0%D1%81%D0%BE%D1%82%D1%8B-110817499.jpg"/>
            <p:cNvPicPr>
              <a:picLocks noChangeAspect="1" noChangeArrowheads="1"/>
            </p:cNvPicPr>
            <p:nvPr/>
          </p:nvPicPr>
          <p:blipFill>
            <a:blip r:embed="rId3" cstate="print"/>
            <a:srcRect t="22078" b="16883"/>
            <a:stretch>
              <a:fillRect/>
            </a:stretch>
          </p:blipFill>
          <p:spPr bwMode="auto">
            <a:xfrm>
              <a:off x="398801" y="808893"/>
              <a:ext cx="8411183" cy="51340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036947" y="228600"/>
              <a:ext cx="29079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«Парикмахер»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62942" y="6144416"/>
              <a:ext cx="8781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Чем занимается парикмахер? (Делает прически, стрижет волосы, окрашивает их)</a:t>
              </a:r>
              <a:endPara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9207510" cy="6858000"/>
            <a:chOff x="0" y="0"/>
            <a:chExt cx="9207510" cy="6858000"/>
          </a:xfrm>
        </p:grpSpPr>
        <p:pic>
          <p:nvPicPr>
            <p:cNvPr id="1030" name="Picture 6" descr="https://i.ytimg.com/vi/b964cqK3r0A/maxresdefault.jpg"/>
            <p:cNvPicPr>
              <a:picLocks noChangeAspect="1" noChangeArrowheads="1"/>
            </p:cNvPicPr>
            <p:nvPr/>
          </p:nvPicPr>
          <p:blipFill>
            <a:blip r:embed="rId2" cstate="print"/>
            <a:srcRect l="21667" t="82222" r="36667"/>
            <a:stretch>
              <a:fillRect/>
            </a:stretch>
          </p:blipFill>
          <p:spPr bwMode="auto">
            <a:xfrm>
              <a:off x="0" y="0"/>
              <a:ext cx="9207510" cy="6858000"/>
            </a:xfrm>
            <a:prstGeom prst="rect">
              <a:avLst/>
            </a:prstGeom>
            <a:noFill/>
          </p:spPr>
        </p:pic>
        <p:pic>
          <p:nvPicPr>
            <p:cNvPr id="27650" name="Picture 2" descr="https://i.mycdn.me/i?r=AzEPZsRbOZEKgBhR0XGMT1RkGVlhn8k3XEzu1zX1CUOTSqaKTM5SRkZCeTgDn6uOy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81" y="884844"/>
              <a:ext cx="6849445" cy="50434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036947" y="228600"/>
              <a:ext cx="25335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«Сапожник»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63432" y="6153381"/>
              <a:ext cx="86806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 делает сапожник? (</a:t>
              </a:r>
              <a:r>
                <a:rPr lang="ru-RU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  <a:r>
                <a:rPr lang="ru-RU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меет</a:t>
              </a:r>
              <a:r>
                <a:rPr lang="ru-RU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делать не только новую обувь, но и чинить старую</a:t>
              </a:r>
              <a:r>
                <a:rPr lang="ru-RU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9207510" cy="6858000"/>
            <a:chOff x="0" y="0"/>
            <a:chExt cx="9207510" cy="6858000"/>
          </a:xfrm>
        </p:grpSpPr>
        <p:pic>
          <p:nvPicPr>
            <p:cNvPr id="1030" name="Picture 6" descr="https://i.ytimg.com/vi/b964cqK3r0A/maxresdefault.jpg"/>
            <p:cNvPicPr>
              <a:picLocks noChangeAspect="1" noChangeArrowheads="1"/>
            </p:cNvPicPr>
            <p:nvPr/>
          </p:nvPicPr>
          <p:blipFill>
            <a:blip r:embed="rId2" cstate="print"/>
            <a:srcRect l="21667" t="82222" r="36667"/>
            <a:stretch>
              <a:fillRect/>
            </a:stretch>
          </p:blipFill>
          <p:spPr bwMode="auto">
            <a:xfrm>
              <a:off x="0" y="0"/>
              <a:ext cx="9207510" cy="6858000"/>
            </a:xfrm>
            <a:prstGeom prst="rect">
              <a:avLst/>
            </a:prstGeom>
            <a:noFill/>
          </p:spPr>
        </p:pic>
        <p:pic>
          <p:nvPicPr>
            <p:cNvPr id="25602" name="Picture 2" descr="https://49.img.avito.st/image/1/eItrDba_1GIdqCZkFzwqmPGu0mjVbtCQ2a7WZNOo1mLf6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921" y="484094"/>
              <a:ext cx="7607706" cy="57051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036947" y="0"/>
              <a:ext cx="21964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«Учитель»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368318" y="6189240"/>
              <a:ext cx="6470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Где работает учитель? Что он делает? (В школе, учит детей)</a:t>
              </a:r>
              <a:endPara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9207510" cy="6858000"/>
            <a:chOff x="0" y="0"/>
            <a:chExt cx="9207510" cy="6858000"/>
          </a:xfrm>
        </p:grpSpPr>
        <p:pic>
          <p:nvPicPr>
            <p:cNvPr id="1030" name="Picture 6" descr="https://i.ytimg.com/vi/b964cqK3r0A/maxresdefault.jpg"/>
            <p:cNvPicPr>
              <a:picLocks noChangeAspect="1" noChangeArrowheads="1"/>
            </p:cNvPicPr>
            <p:nvPr/>
          </p:nvPicPr>
          <p:blipFill>
            <a:blip r:embed="rId2" cstate="print"/>
            <a:srcRect l="21667" t="82222" r="36667"/>
            <a:stretch>
              <a:fillRect/>
            </a:stretch>
          </p:blipFill>
          <p:spPr bwMode="auto">
            <a:xfrm>
              <a:off x="0" y="0"/>
              <a:ext cx="9207510" cy="6858000"/>
            </a:xfrm>
            <a:prstGeom prst="rect">
              <a:avLst/>
            </a:prstGeom>
            <a:noFill/>
          </p:spPr>
        </p:pic>
        <p:pic>
          <p:nvPicPr>
            <p:cNvPr id="26626" name="Picture 2" descr="https://c.podium.im/r/w8/photo/23012/7320/57137e59733a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584775"/>
              <a:ext cx="7086600" cy="56249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036947" y="0"/>
              <a:ext cx="24517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«Фотограф»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37681" y="6212468"/>
              <a:ext cx="6792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Чем занимается фотограф? (Фотографирует людей, природу.)</a:t>
              </a:r>
              <a:endPara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9207510" cy="6858000"/>
            <a:chOff x="0" y="0"/>
            <a:chExt cx="9207510" cy="6858000"/>
          </a:xfrm>
        </p:grpSpPr>
        <p:pic>
          <p:nvPicPr>
            <p:cNvPr id="3" name="Picture 6" descr="https://i.ytimg.com/vi/b964cqK3r0A/maxresdefault.jpg"/>
            <p:cNvPicPr>
              <a:picLocks noChangeAspect="1" noChangeArrowheads="1"/>
            </p:cNvPicPr>
            <p:nvPr/>
          </p:nvPicPr>
          <p:blipFill>
            <a:blip r:embed="rId2" cstate="print"/>
            <a:srcRect l="21667" t="82222" r="36667"/>
            <a:stretch>
              <a:fillRect/>
            </a:stretch>
          </p:blipFill>
          <p:spPr bwMode="auto">
            <a:xfrm>
              <a:off x="0" y="0"/>
              <a:ext cx="9207510" cy="6858000"/>
            </a:xfrm>
            <a:prstGeom prst="rect">
              <a:avLst/>
            </a:prstGeom>
            <a:noFill/>
          </p:spPr>
        </p:pic>
        <p:sp>
          <p:nvSpPr>
            <p:cNvPr id="2" name="Прямоугольник 1"/>
            <p:cNvSpPr/>
            <p:nvPr/>
          </p:nvSpPr>
          <p:spPr>
            <a:xfrm>
              <a:off x="152400" y="489029"/>
              <a:ext cx="4572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Правила движения</a:t>
              </a:r>
            </a:p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Знает без сомнения.</a:t>
              </a:r>
            </a:p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Вмиг заводит он мотор,</a:t>
              </a:r>
            </a:p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машине мчит... (шофер)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149789" y="165863"/>
              <a:ext cx="270619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Загадки</a:t>
              </a:r>
              <a:endPara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79294" y="1905000"/>
              <a:ext cx="4572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Темной ночью, ясным днем</a:t>
              </a:r>
            </a:p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Он сражается с огнем.</a:t>
              </a:r>
            </a:p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каске, будто воин славный,</a:t>
              </a:r>
            </a:p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пожар спешит... (пожарный)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79294" y="3276600"/>
              <a:ext cx="4572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Кирпичи кладет он в ряд,</a:t>
              </a:r>
            </a:p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Строит садик для ребят</a:t>
              </a:r>
            </a:p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шахтер и не водитель,</a:t>
              </a:r>
            </a:p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Дом нам выстроит... (строитель)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79294" y="4724400"/>
              <a:ext cx="4572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Стук летит из-под колес,</a:t>
              </a:r>
            </a:p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Мчится вдаль электровоз.</a:t>
              </a:r>
            </a:p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Поезд водит не таксист,</a:t>
              </a:r>
            </a:p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пилот, а... (машинист)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369143" y="1089193"/>
              <a:ext cx="4572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Кто пропишет витамины?</a:t>
              </a:r>
            </a:p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Кто излечит от ангины?</a:t>
              </a:r>
            </a:p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прививках ты не плачь —</a:t>
              </a:r>
            </a:p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 лечиться, знает... (врач)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342249" y="2505164"/>
              <a:ext cx="4572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витрине все продукты:</a:t>
              </a:r>
            </a:p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Овощи, орехи, фрукты.</a:t>
              </a:r>
            </a:p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Помидор и огурец</a:t>
              </a:r>
            </a:p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Предлагает... (продавец)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310873" y="3913093"/>
              <a:ext cx="4572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Учит вежливости нас,</a:t>
              </a:r>
            </a:p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Почитает вслух рассказ.</a:t>
              </a:r>
            </a:p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учитель, не писатель.</a:t>
              </a:r>
            </a:p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Это няня,... (воспитатель)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283979" y="5378352"/>
              <a:ext cx="4572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Громко прозвенел звонок,</a:t>
              </a:r>
            </a:p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классе начался урок.</a:t>
              </a:r>
            </a:p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Знает школьник и родитель —</a:t>
              </a:r>
            </a:p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Проведет урок... (учитель)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881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" y="0"/>
            <a:ext cx="9207509" cy="6857999"/>
            <a:chOff x="-1" y="0"/>
            <a:chExt cx="9207509" cy="6857999"/>
          </a:xfrm>
        </p:grpSpPr>
        <p:pic>
          <p:nvPicPr>
            <p:cNvPr id="1030" name="Picture 6" descr="https://i.ytimg.com/vi/b964cqK3r0A/maxresdefault.jpg"/>
            <p:cNvPicPr>
              <a:picLocks noChangeAspect="1" noChangeArrowheads="1"/>
            </p:cNvPicPr>
            <p:nvPr/>
          </p:nvPicPr>
          <p:blipFill>
            <a:blip r:embed="rId2" cstate="print"/>
            <a:srcRect l="21667" t="82222" r="36667"/>
            <a:stretch>
              <a:fillRect/>
            </a:stretch>
          </p:blipFill>
          <p:spPr bwMode="auto">
            <a:xfrm>
              <a:off x="-1" y="0"/>
              <a:ext cx="9207509" cy="6857999"/>
            </a:xfrm>
            <a:prstGeom prst="rect">
              <a:avLst/>
            </a:prstGeom>
            <a:noFill/>
          </p:spPr>
        </p:pic>
        <p:pic>
          <p:nvPicPr>
            <p:cNvPr id="18434" name="Picture 2" descr="https://sun9-17.userapi.com/c851024/v851024162/8de0b/Bgl88FOt1Vs.jpg"/>
            <p:cNvPicPr>
              <a:picLocks noChangeAspect="1" noChangeArrowheads="1"/>
            </p:cNvPicPr>
            <p:nvPr/>
          </p:nvPicPr>
          <p:blipFill>
            <a:blip r:embed="rId3" cstate="print"/>
            <a:srcRect t="7838" b="5941"/>
            <a:stretch>
              <a:fillRect/>
            </a:stretch>
          </p:blipFill>
          <p:spPr bwMode="auto">
            <a:xfrm>
              <a:off x="585324" y="781999"/>
              <a:ext cx="8001000" cy="55502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750234" y="228600"/>
              <a:ext cx="23898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«Продавец»</a:t>
              </a: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685800" y="6332242"/>
              <a:ext cx="8001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Какие еще профессии работников магазина ты знаешь? (кассир, грузчик)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207510" cy="6858000"/>
            <a:chOff x="0" y="0"/>
            <a:chExt cx="9207510" cy="6858000"/>
          </a:xfrm>
        </p:grpSpPr>
        <p:pic>
          <p:nvPicPr>
            <p:cNvPr id="1030" name="Picture 6" descr="https://i.ytimg.com/vi/b964cqK3r0A/maxresdefault.jpg"/>
            <p:cNvPicPr>
              <a:picLocks noChangeAspect="1" noChangeArrowheads="1"/>
            </p:cNvPicPr>
            <p:nvPr/>
          </p:nvPicPr>
          <p:blipFill>
            <a:blip r:embed="rId2" cstate="print"/>
            <a:srcRect l="21667" t="82222" r="36667"/>
            <a:stretch>
              <a:fillRect/>
            </a:stretch>
          </p:blipFill>
          <p:spPr bwMode="auto">
            <a:xfrm>
              <a:off x="0" y="0"/>
              <a:ext cx="9207510" cy="6858000"/>
            </a:xfrm>
            <a:prstGeom prst="rect">
              <a:avLst/>
            </a:prstGeom>
            <a:noFill/>
          </p:spPr>
        </p:pic>
        <p:pic>
          <p:nvPicPr>
            <p:cNvPr id="17410" name="Picture 2" descr="http://www.gmina-skoki.pl/wp-content/uploads/2014/10/%C5%9Bmieciark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609600"/>
              <a:ext cx="8330277" cy="5562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619315" y="38272"/>
              <a:ext cx="23625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«Водитель»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09600" y="6211669"/>
              <a:ext cx="8305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Какие  профессии связанные с вождением наземного транспорта ты знаешь? (таксист, машинист, тракторист)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9207510" cy="6858000"/>
            <a:chOff x="0" y="0"/>
            <a:chExt cx="9207510" cy="6858000"/>
          </a:xfrm>
        </p:grpSpPr>
        <p:pic>
          <p:nvPicPr>
            <p:cNvPr id="1030" name="Picture 6" descr="https://i.ytimg.com/vi/b964cqK3r0A/maxresdefault.jpg"/>
            <p:cNvPicPr>
              <a:picLocks noChangeAspect="1" noChangeArrowheads="1"/>
            </p:cNvPicPr>
            <p:nvPr/>
          </p:nvPicPr>
          <p:blipFill>
            <a:blip r:embed="rId2" cstate="print"/>
            <a:srcRect l="21667" t="82222" r="36667"/>
            <a:stretch>
              <a:fillRect/>
            </a:stretch>
          </p:blipFill>
          <p:spPr bwMode="auto">
            <a:xfrm>
              <a:off x="0" y="0"/>
              <a:ext cx="9207510" cy="6858000"/>
            </a:xfrm>
            <a:prstGeom prst="rect">
              <a:avLst/>
            </a:prstGeom>
            <a:noFill/>
          </p:spPr>
        </p:pic>
        <p:pic>
          <p:nvPicPr>
            <p:cNvPr id="16388" name="Picture 4" descr="https://thumbs.dreamstime.com/b/%D0%B1%D0%B8%D0%B1-%D0%B8%D0%BE%D1%82%D0%B5%D0%BA%D0%B0%D1%80%D1%8C-%D1%81-%D0%BE%D1%82%D0%BA%D1%80%D1%8B%D1%82%D0%BE%D0%B9-%D0%BA%D0%BD%D0%B8%D0%B3%D0%BE%D0%B9-44307134.jpg"/>
            <p:cNvPicPr>
              <a:picLocks noChangeAspect="1" noChangeArrowheads="1"/>
            </p:cNvPicPr>
            <p:nvPr/>
          </p:nvPicPr>
          <p:blipFill>
            <a:blip r:embed="rId3" cstate="print"/>
            <a:srcRect t="8044" b="24389"/>
            <a:stretch>
              <a:fillRect/>
            </a:stretch>
          </p:blipFill>
          <p:spPr bwMode="auto">
            <a:xfrm>
              <a:off x="503067" y="953706"/>
              <a:ext cx="8201376" cy="50454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592421" y="301696"/>
              <a:ext cx="32310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«Библиотекарь»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38200" y="6324600"/>
              <a:ext cx="7713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Чем занимается библиотекарь? (</a:t>
              </a:r>
              <a:r>
                <a:rPr lang="ru-RU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выдает книги, общается с читателями</a:t>
              </a:r>
              <a:r>
                <a:rPr lang="ru-RU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9207510" cy="6858000"/>
            <a:chOff x="0" y="0"/>
            <a:chExt cx="9207510" cy="6858000"/>
          </a:xfrm>
        </p:grpSpPr>
        <p:pic>
          <p:nvPicPr>
            <p:cNvPr id="1030" name="Picture 6" descr="https://i.ytimg.com/vi/b964cqK3r0A/maxresdefault.jpg"/>
            <p:cNvPicPr>
              <a:picLocks noChangeAspect="1" noChangeArrowheads="1"/>
            </p:cNvPicPr>
            <p:nvPr/>
          </p:nvPicPr>
          <p:blipFill>
            <a:blip r:embed="rId2" cstate="print"/>
            <a:srcRect l="21667" t="82222" r="36667"/>
            <a:stretch>
              <a:fillRect/>
            </a:stretch>
          </p:blipFill>
          <p:spPr bwMode="auto">
            <a:xfrm>
              <a:off x="0" y="0"/>
              <a:ext cx="9207510" cy="6858000"/>
            </a:xfrm>
            <a:prstGeom prst="rect">
              <a:avLst/>
            </a:prstGeom>
            <a:noFill/>
          </p:spPr>
        </p:pic>
        <p:pic>
          <p:nvPicPr>
            <p:cNvPr id="15362" name="Picture 2" descr="https://cache3.youla.io/files/images/720_720_out/5d/40/5d4065264f1bc04e3d66ebf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11188" y="838200"/>
              <a:ext cx="5181600" cy="5181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592421" y="228600"/>
              <a:ext cx="25951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«Строитель»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62000" y="6139934"/>
              <a:ext cx="8065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Какие строительные профессии ты знаешь? (Плотник, маляр, крановщик)</a:t>
              </a:r>
              <a:endPara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207510" cy="6858000"/>
            <a:chOff x="0" y="0"/>
            <a:chExt cx="9207510" cy="6858000"/>
          </a:xfrm>
        </p:grpSpPr>
        <p:pic>
          <p:nvPicPr>
            <p:cNvPr id="1030" name="Picture 6" descr="https://i.ytimg.com/vi/b964cqK3r0A/maxresdefault.jpg"/>
            <p:cNvPicPr>
              <a:picLocks noChangeAspect="1" noChangeArrowheads="1"/>
            </p:cNvPicPr>
            <p:nvPr/>
          </p:nvPicPr>
          <p:blipFill>
            <a:blip r:embed="rId2" cstate="print"/>
            <a:srcRect l="21667" t="82222" r="36667"/>
            <a:stretch>
              <a:fillRect/>
            </a:stretch>
          </p:blipFill>
          <p:spPr bwMode="auto">
            <a:xfrm>
              <a:off x="0" y="0"/>
              <a:ext cx="9207510" cy="6858000"/>
            </a:xfrm>
            <a:prstGeom prst="rect">
              <a:avLst/>
            </a:prstGeom>
            <a:noFill/>
          </p:spPr>
        </p:pic>
        <p:pic>
          <p:nvPicPr>
            <p:cNvPr id="24578" name="Picture 2" descr="http://mdou-63.ucoz.ru/akciya/article_eid_423130_d298b9195c71c321b292f73c9aa4ee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8336" y="813375"/>
              <a:ext cx="7970838" cy="52153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1447800" y="6199094"/>
              <a:ext cx="6779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Медицинские профессии (Медсестра, стоматолог, хирург, и др.)</a:t>
              </a:r>
              <a:endPara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92421" y="228600"/>
              <a:ext cx="15163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«Врач»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207510" cy="6858000"/>
            <a:chOff x="0" y="0"/>
            <a:chExt cx="9207510" cy="6858000"/>
          </a:xfrm>
        </p:grpSpPr>
        <p:pic>
          <p:nvPicPr>
            <p:cNvPr id="1030" name="Picture 6" descr="https://i.ytimg.com/vi/b964cqK3r0A/maxresdefault.jpg"/>
            <p:cNvPicPr>
              <a:picLocks noChangeAspect="1" noChangeArrowheads="1"/>
            </p:cNvPicPr>
            <p:nvPr/>
          </p:nvPicPr>
          <p:blipFill>
            <a:blip r:embed="rId2" cstate="print"/>
            <a:srcRect l="21667" t="82222" r="36667"/>
            <a:stretch>
              <a:fillRect/>
            </a:stretch>
          </p:blipFill>
          <p:spPr bwMode="auto">
            <a:xfrm>
              <a:off x="0" y="0"/>
              <a:ext cx="9207510" cy="6858000"/>
            </a:xfrm>
            <a:prstGeom prst="rect">
              <a:avLst/>
            </a:prstGeom>
            <a:noFill/>
          </p:spPr>
        </p:pic>
        <p:pic>
          <p:nvPicPr>
            <p:cNvPr id="23556" name="Picture 4" descr="https://gazeta-vp.ru/wp-content/uploads/2019/04/3f7e6d519102934f4b91c8118ee0fe22-1024x72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155" y="553832"/>
              <a:ext cx="8077200" cy="57503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22729" y="6096000"/>
              <a:ext cx="86339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Кто еще работает в детском саду? (Повар, логопед, музыкальный руководитель, </a:t>
              </a:r>
            </a:p>
            <a:p>
              <a:r>
                <a:rPr lang="ru-RU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физкультурник и др.)</a:t>
              </a:r>
              <a:endPara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92421" y="31321"/>
              <a:ext cx="29650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«Воспитатель»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9207510" cy="6858000"/>
            <a:chOff x="0" y="0"/>
            <a:chExt cx="9207510" cy="6858000"/>
          </a:xfrm>
        </p:grpSpPr>
        <p:pic>
          <p:nvPicPr>
            <p:cNvPr id="1030" name="Picture 6" descr="https://i.ytimg.com/vi/b964cqK3r0A/maxresdefault.jpg"/>
            <p:cNvPicPr>
              <a:picLocks noChangeAspect="1" noChangeArrowheads="1"/>
            </p:cNvPicPr>
            <p:nvPr/>
          </p:nvPicPr>
          <p:blipFill>
            <a:blip r:embed="rId2" cstate="print"/>
            <a:srcRect l="21667" t="82222" r="36667"/>
            <a:stretch>
              <a:fillRect/>
            </a:stretch>
          </p:blipFill>
          <p:spPr bwMode="auto">
            <a:xfrm>
              <a:off x="0" y="0"/>
              <a:ext cx="9207510" cy="6858000"/>
            </a:xfrm>
            <a:prstGeom prst="rect">
              <a:avLst/>
            </a:prstGeom>
            <a:noFill/>
          </p:spPr>
        </p:pic>
        <p:pic>
          <p:nvPicPr>
            <p:cNvPr id="22530" name="Picture 2" descr="https://sun9-48.userapi.com/c855332/v855332733/1b0762/blBs9NetfD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5319" y="532611"/>
              <a:ext cx="7176872" cy="58583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592421" y="31321"/>
              <a:ext cx="16722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«Швея»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362200" y="6386463"/>
              <a:ext cx="5225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Где работает швея? (Ателье, швейная фабрика )</a:t>
              </a:r>
              <a:endPara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9207510" cy="6858000"/>
            <a:chOff x="0" y="0"/>
            <a:chExt cx="9207510" cy="6858000"/>
          </a:xfrm>
        </p:grpSpPr>
        <p:pic>
          <p:nvPicPr>
            <p:cNvPr id="1030" name="Picture 6" descr="https://i.ytimg.com/vi/b964cqK3r0A/maxresdefault.jpg"/>
            <p:cNvPicPr>
              <a:picLocks noChangeAspect="1" noChangeArrowheads="1"/>
            </p:cNvPicPr>
            <p:nvPr/>
          </p:nvPicPr>
          <p:blipFill>
            <a:blip r:embed="rId2" cstate="print"/>
            <a:srcRect l="21667" t="82222" r="36667"/>
            <a:stretch>
              <a:fillRect/>
            </a:stretch>
          </p:blipFill>
          <p:spPr bwMode="auto">
            <a:xfrm>
              <a:off x="0" y="0"/>
              <a:ext cx="9207510" cy="6858000"/>
            </a:xfrm>
            <a:prstGeom prst="rect">
              <a:avLst/>
            </a:prstGeom>
            <a:noFill/>
          </p:spPr>
        </p:pic>
        <p:pic>
          <p:nvPicPr>
            <p:cNvPr id="21506" name="Picture 2" descr="https://im0-tub-ru.yandex.net/i?id=7e8bdff1eec0a8e83d110b12905be500-l&amp;n=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49003" y="620578"/>
              <a:ext cx="7309504" cy="54817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592421" y="31321"/>
              <a:ext cx="26350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«Пожарный»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331128" y="6324600"/>
              <a:ext cx="6545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Чем занимается пожарный? (Тушит пожары, спасает людей)</a:t>
              </a:r>
              <a:endPara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406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 №10</dc:creator>
  <cp:lastModifiedBy>Компьютер</cp:lastModifiedBy>
  <cp:revision>13</cp:revision>
  <dcterms:created xsi:type="dcterms:W3CDTF">2020-04-13T12:18:18Z</dcterms:created>
  <dcterms:modified xsi:type="dcterms:W3CDTF">2020-04-13T19:59:31Z</dcterms:modified>
</cp:coreProperties>
</file>