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3" r:id="rId4"/>
    <p:sldId id="275" r:id="rId5"/>
    <p:sldId id="259" r:id="rId6"/>
    <p:sldId id="278" r:id="rId7"/>
    <p:sldId id="308" r:id="rId8"/>
    <p:sldId id="309" r:id="rId9"/>
    <p:sldId id="310" r:id="rId10"/>
    <p:sldId id="311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312" r:id="rId19"/>
    <p:sldId id="313" r:id="rId20"/>
    <p:sldId id="305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Rg st="1" end="20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99"/>
    <a:srgbClr val="6666FF"/>
    <a:srgbClr val="FFDB69"/>
    <a:srgbClr val="00FFFF"/>
    <a:srgbClr val="CC99FF"/>
    <a:srgbClr val="FFCCFF"/>
    <a:srgbClr val="03ED51"/>
    <a:srgbClr val="34BC54"/>
    <a:srgbClr val="C6E9F6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5604" autoAdjust="0"/>
    <p:restoredTop sz="94660"/>
  </p:normalViewPr>
  <p:slideViewPr>
    <p:cSldViewPr>
      <p:cViewPr varScale="1">
        <p:scale>
          <a:sx n="68" d="100"/>
          <a:sy n="68" d="100"/>
        </p:scale>
        <p:origin x="-6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88056-2882-4542-8877-CF745F78D3A8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CC1DF-4773-4BDE-907A-35B0B85810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C1DF-4773-4BDE-907A-35B0B85810A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0C73C-41F0-4B64-B8CB-DFA19AAE220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8849-8824-4895-AF72-A389197C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4;&#1083;&#1100;&#1075;&#1072;\Downloads\6e255b4b6b8375e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9459" name="Рисунок 17" descr="http://img1.liveinternet.ru/images/attach/c/7/96/349/96349469_large_7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43174" y="114298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04822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5918" y="1357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11486" y="2967335"/>
            <a:ext cx="380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285728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сад №98 комбинированного вида»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1736" y="785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857620" y="928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1928802"/>
            <a:ext cx="8929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«Зимняя </a:t>
            </a:r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площадка ДОО»</a:t>
            </a:r>
            <a:endParaRPr lang="ru-RU" sz="48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6e255b4b6b8375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1" name="6e255b4b6b8375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un9-7.userapi.com/impg/q8eyGNC4uw2acLnkKPJDEyu-G5au1A5jqyH6iw/hgSGNVdvTNo.jpg?size=1080x792&amp;quality=95&amp;sign=06dcc5935541ac06f261a58496505a2d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42852"/>
            <a:ext cx="4643470" cy="2881280"/>
          </a:xfrm>
          <a:prstGeom prst="rect">
            <a:avLst/>
          </a:prstGeom>
          <a:noFill/>
        </p:spPr>
      </p:pic>
      <p:pic>
        <p:nvPicPr>
          <p:cNvPr id="13316" name="Picture 4" descr="https://sun9-59.userapi.com/impg/IE7iWsnapL0nZ8X2q36aakiS68uSKcsmkuf8Ow/ywbe6mkth8w.jpg?size=540x690&amp;quality=95&amp;sign=d39535b801ba0a18d899f8bbb2b6b85f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3714752"/>
            <a:ext cx="2384751" cy="2857520"/>
          </a:xfrm>
          <a:prstGeom prst="rect">
            <a:avLst/>
          </a:prstGeom>
          <a:noFill/>
        </p:spPr>
      </p:pic>
      <p:pic>
        <p:nvPicPr>
          <p:cNvPr id="13318" name="Picture 6" descr="https://sun9-26.userapi.com/impg/AAt6iBbQ5wJ1fXX8yGXzCgDxkVuCoDyVIHq7Eg/0TD7liQ6J9U.jpg?size=540x697&amp;quality=95&amp;sign=a709528063b801253401cd771c17011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714752"/>
            <a:ext cx="2229952" cy="2878290"/>
          </a:xfrm>
          <a:prstGeom prst="rect">
            <a:avLst/>
          </a:prstGeom>
          <a:noFill/>
        </p:spPr>
      </p:pic>
      <p:pic>
        <p:nvPicPr>
          <p:cNvPr id="13320" name="Picture 8" descr="https://sun9-27.userapi.com/impg/Sm5saol675Xd6QJbIAB6XOY42X3-bRrwtr6H0w/ealWTvcoex8.jpg?size=540x680&amp;quality=95&amp;sign=7e01b0f336d8a3e33c72b76eb4a1b644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3714752"/>
            <a:ext cx="2468356" cy="28939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57290" y="3143248"/>
            <a:ext cx="6215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Состояние зимней спортивной площадки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Ольга\Desktop\участки\vrztIkSLU8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286280" cy="3214711"/>
          </a:xfrm>
          <a:prstGeom prst="rect">
            <a:avLst/>
          </a:prstGeom>
          <a:noFill/>
        </p:spPr>
      </p:pic>
      <p:pic>
        <p:nvPicPr>
          <p:cNvPr id="54275" name="Picture 3" descr="C:\Users\Ольга\Desktop\участки\3SzrepUoqt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94"/>
            <a:ext cx="4429155" cy="3321866"/>
          </a:xfrm>
          <a:prstGeom prst="rect">
            <a:avLst/>
          </a:prstGeom>
          <a:noFill/>
        </p:spPr>
      </p:pic>
      <p:pic>
        <p:nvPicPr>
          <p:cNvPr id="54281" name="Picture 9" descr="https://shutniks.com/wp-content/uploads/2019/12/kartinki_kolobka_dlya_srisovki_11_0108293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4752"/>
            <a:ext cx="4286280" cy="314324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072066" y="928670"/>
            <a:ext cx="371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оживает сказка «Колобок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сразу видно всех героев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тут,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ждут с утра до вечера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они,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Когда же дети наконец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придут.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796" y="214290"/>
            <a:ext cx="838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Состояние 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участков 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зимних прогулок детей:</a:t>
            </a:r>
            <a:endParaRPr lang="ru-RU" sz="2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Ольга\Desktop\участки\0b1Bvq1isT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71480"/>
            <a:ext cx="4643470" cy="2500330"/>
          </a:xfrm>
          <a:prstGeom prst="rect">
            <a:avLst/>
          </a:prstGeom>
          <a:noFill/>
        </p:spPr>
      </p:pic>
      <p:pic>
        <p:nvPicPr>
          <p:cNvPr id="50179" name="Picture 3" descr="C:\Users\Ольга\Desktop\участки\rWmov9PI4H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429000"/>
            <a:ext cx="4429156" cy="3143248"/>
          </a:xfrm>
          <a:prstGeom prst="rect">
            <a:avLst/>
          </a:prstGeom>
          <a:noFill/>
        </p:spPr>
      </p:pic>
      <p:pic>
        <p:nvPicPr>
          <p:cNvPr id="50181" name="Picture 5" descr="https://sun9-60.userapi.com/impf/c855336/v855336535/13f04b/lB4BohuPl54.jpg?size=430x604&amp;quality=96&amp;sign=382f5178722d91d90923c2395900b8f3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286124"/>
            <a:ext cx="3071802" cy="3357562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5143504" y="642918"/>
            <a:ext cx="3786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Хоккейная команда готова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выступать. 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лед залит, и все готово к бою.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просим всех болельщиков места свои занять,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Играть сегодня будем мы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достойно!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Ольга\Desktop\участки\EVwWtpclCh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5143536" cy="3849616"/>
          </a:xfrm>
          <a:prstGeom prst="rect">
            <a:avLst/>
          </a:prstGeom>
          <a:noFill/>
        </p:spPr>
      </p:pic>
      <p:pic>
        <p:nvPicPr>
          <p:cNvPr id="46084" name="Picture 4" descr="C:\Users\Ольга\Desktop\участки\ssvF3YLc4G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061875"/>
            <a:ext cx="5072066" cy="3796125"/>
          </a:xfrm>
          <a:prstGeom prst="rect">
            <a:avLst/>
          </a:prstGeom>
          <a:noFill/>
        </p:spPr>
      </p:pic>
      <p:pic>
        <p:nvPicPr>
          <p:cNvPr id="46085" name="Picture 5" descr="C:\Users\Ольга\Desktop\участки\ITwtv9j9SY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143248"/>
            <a:ext cx="2994028" cy="371475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500694" y="428604"/>
            <a:ext cx="33575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здесь спортивные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соревнования: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Гонки на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ледянке,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Можно в волю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накататься 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 снегу </a:t>
            </a:r>
            <a:r>
              <a:rPr lang="ru-RU" sz="20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накувыркаться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un9-50.userapi.com/impg/ycA0NOJ_juEUpUB4VUHTJwUV3SXnqOn0MjPxtw/9-UuMiY9E-s.jpg?size=1280x960&amp;quality=95&amp;sign=ac73f79d5f4af45d46cd6f131e55cab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357167"/>
            <a:ext cx="4286280" cy="3214710"/>
          </a:xfrm>
          <a:prstGeom prst="rect">
            <a:avLst/>
          </a:prstGeom>
          <a:noFill/>
        </p:spPr>
      </p:pic>
      <p:pic>
        <p:nvPicPr>
          <p:cNvPr id="41987" name="Picture 3" descr="C:\Users\Ольга\Desktop\участки\L2g3-Pq3S1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6"/>
            <a:ext cx="4119592" cy="3178991"/>
          </a:xfrm>
          <a:prstGeom prst="rect">
            <a:avLst/>
          </a:prstGeom>
          <a:noFill/>
        </p:spPr>
      </p:pic>
      <p:pic>
        <p:nvPicPr>
          <p:cNvPr id="41988" name="Picture 4" descr="C:\Users\Ольга\Desktop\участки\0uy5dSAyQL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571876"/>
            <a:ext cx="4286280" cy="307181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643438" y="3929066"/>
            <a:ext cx="4500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Мишки в пещерах из снега живут</a:t>
            </a: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Ребят к себе в гости давно уже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ждут.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хочется детям в пещеру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нырнуть,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Мишутки укажут им верный путь.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71472" y="6000768"/>
            <a:ext cx="7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7889" name="Picture 1" descr="C:\Users\Ольга\Desktop\участки\I3XKjiAFyl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86280" cy="3228105"/>
          </a:xfrm>
          <a:prstGeom prst="rect">
            <a:avLst/>
          </a:prstGeom>
          <a:noFill/>
        </p:spPr>
      </p:pic>
      <p:pic>
        <p:nvPicPr>
          <p:cNvPr id="37890" name="Picture 2" descr="C:\Users\Ольга\Desktop\участки\-JTxCIs_I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876"/>
            <a:ext cx="4102201" cy="3089471"/>
          </a:xfrm>
          <a:prstGeom prst="rect">
            <a:avLst/>
          </a:prstGeom>
          <a:noFill/>
        </p:spPr>
      </p:pic>
      <p:pic>
        <p:nvPicPr>
          <p:cNvPr id="37891" name="Picture 3" descr="C:\Users\Ольга\Desktop\участки\qjL4QOxm0-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85728"/>
            <a:ext cx="4043391" cy="307183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14282" y="4214818"/>
            <a:ext cx="43201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Нарядные куклы в гости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пришли.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Детям веселье они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принесли.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Улыбаются дети,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играют</a:t>
            </a: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дружно все по тропинке шагают.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papik.pro/uploads/posts/2023-03/1677756428_papik-pro-p-krasivaya-snezhinka-risunok-dlya-detei-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071942"/>
            <a:ext cx="714380" cy="707236"/>
          </a:xfrm>
          <a:prstGeom prst="rect">
            <a:avLst/>
          </a:prstGeom>
          <a:noFill/>
        </p:spPr>
      </p:pic>
      <p:pic>
        <p:nvPicPr>
          <p:cNvPr id="9" name="Picture 2" descr="https://papik.pro/uploads/posts/2023-03/1677756428_papik-pro-p-krasivaya-snezhinka-risunok-dlya-detei-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4143380"/>
            <a:ext cx="714380" cy="7072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участки\zE96Af013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3905245" cy="2928934"/>
          </a:xfrm>
          <a:prstGeom prst="rect">
            <a:avLst/>
          </a:prstGeom>
          <a:noFill/>
        </p:spPr>
      </p:pic>
      <p:pic>
        <p:nvPicPr>
          <p:cNvPr id="1027" name="Picture 3" descr="C:\Users\Ольга\Desktop\участки\ZHM5l3VF56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290"/>
            <a:ext cx="3929090" cy="2893215"/>
          </a:xfrm>
          <a:prstGeom prst="rect">
            <a:avLst/>
          </a:prstGeom>
          <a:noFill/>
        </p:spPr>
      </p:pic>
      <p:pic>
        <p:nvPicPr>
          <p:cNvPr id="1028" name="Picture 4" descr="C:\Users\Ольга\Desktop\участки\YQOX8Hu5j8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286124"/>
            <a:ext cx="3141250" cy="29289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3571876"/>
            <a:ext cx="41434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Веселые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человечки</a:t>
            </a: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«Почемучек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живут,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Хохочут звонко, 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скучать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дают.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в восторге, 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улыбаются,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Поиграть с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человечками </a:t>
            </a: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постараются.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участки\6eXaZS3hr7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905245" cy="2928934"/>
          </a:xfrm>
          <a:prstGeom prst="rect">
            <a:avLst/>
          </a:prstGeom>
          <a:noFill/>
        </p:spPr>
      </p:pic>
      <p:pic>
        <p:nvPicPr>
          <p:cNvPr id="2051" name="Picture 3" descr="C:\Users\Ольга\Desktop\участки\sTUVXufawu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429000"/>
            <a:ext cx="4000496" cy="3000372"/>
          </a:xfrm>
          <a:prstGeom prst="rect">
            <a:avLst/>
          </a:prstGeom>
          <a:noFill/>
        </p:spPr>
      </p:pic>
      <p:pic>
        <p:nvPicPr>
          <p:cNvPr id="2052" name="Picture 4" descr="C:\Users\Ольга\Desktop\участки\ThmeXileqD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00438"/>
            <a:ext cx="3929090" cy="2786082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4286248" y="1214422"/>
            <a:ext cx="4525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в этой группе простые подушки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Хочется лечь и прижать свои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ушки,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Укутаться снегом, как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одеялом,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Какое прекрасное время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настало!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357166"/>
            <a:ext cx="721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Наличие, состояния спортивного и игрового оборудования:</a:t>
            </a:r>
            <a:endParaRPr lang="ru-RU" sz="20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857232"/>
            <a:ext cx="8072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выносной материал для проведения образовательной деятельности по физической культуре, спортивных игр, прогулок, игр на свежем воздухе (лыжи, ледянки, клюшки, санки и др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sun9-13.userapi.com/impg/r-9JgAhXnq_ONxjy0dhduRh02RDTUSqM1azVEQ/eCQOYoI-dkk.jpg?size=1280x960&amp;quality=95&amp;sign=9a56865d3ba89ff03354d47b23e9543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214554"/>
            <a:ext cx="6029175" cy="421484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500042"/>
            <a:ext cx="778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выносной материал для организации детской деятельности во время зимней прогулки (лопатки, носилки для снега, снегомеры, ветряные рукава и др.)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https://sun9-69.userapi.com/impg/w1i25evvzWboqG5z7k8q-sb7UprVE7rIQzwAOw/UW2-foFP_qE.jpg?size=1280x720&amp;quality=95&amp;sign=30f9606a8c9301d7be838abc1e675f28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857364"/>
            <a:ext cx="7501435" cy="421955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Выноска-облако 15"/>
          <p:cNvSpPr/>
          <p:nvPr/>
        </p:nvSpPr>
        <p:spPr>
          <a:xfrm>
            <a:off x="2285984" y="285728"/>
            <a:ext cx="6000792" cy="250033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Зима – чудесное волшебное время года.  Она предоставляет нам замечательную возможность весело и с пользой для здоровья проводить время на свежем зимнем воздухе.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https://gas-kvas.com/uploads/posts/2023-01/1673573255_gas-kvas-com-p-detskie-zabavi-zimnie-risunki-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286124"/>
            <a:ext cx="6426439" cy="331624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0" y="642918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Создание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снежных построе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обогащает зимнюю прогулку, помогает воспитателю рационально организовать время пребывания детей на свежем воздухе, создать условия для развития их самостоятельной игровой, художественно-творческой и познавательной деятельности, двигательной активности.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itd1.mycdn.me/image?id=850814965353&amp;t=20&amp;plc=WEB&amp;tkn=*181YOZNYWa-pHumjo1O3z2DhWv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429000"/>
            <a:ext cx="5643602" cy="2577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per\Documents\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1428736"/>
            <a:ext cx="78581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2428869"/>
            <a:ext cx="5496136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приятных и безопасных прогулок!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864396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Пояснительная записка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Зимние прогулки на свежем воздухе очень полезны, особенно для детей. Игры не в помещении, а на природе, на морозном воздухе, хороши уже тем, что имеют закаливающий эффект и стимулируют работу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имунной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системы, формируют культуру здорового образа жизни у детей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дошкольного возраста.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В зимнее время детские участки должны превращаться в удивительную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страну, которую населяют персонажи сказок или мультфильмов, изготовленные из снега.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Чтобы сделать зимние прогулки более интересными и полезными, необходимо планирование работ и проектирование снежных построек, способных обеспечить двигательную активность детей, их трудовую и игровую деятельность.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4" name="AutoShape 2" descr="https://avatars.mds.yandex.net/i?id=c86d9b7ffc5ac06e88d5e712b124d0239c2451a0-11507539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36" name="AutoShape 4" descr="https://avatars.mds.yandex.net/i?id=c86d9b7ffc5ac06e88d5e712b124d0239c2451a0-11507539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7586" name="Picture 2" descr="https://podarokmos.ru/wp-content/uploads/2/6/8/2688bc0f881936262855ce7c1e0faf6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714752"/>
            <a:ext cx="3476596" cy="292893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благоприятных условий для прогулок в зимний период на территории дошкольной организации, повышения двигательной активности воспитанников в условиях детского сада.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https://gas-kvas.com/uploads/posts/2023-01/1673504905_gas-kvas-com-p-zimnii-sad-risunok-v-detskii-sad-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285992"/>
            <a:ext cx="6892655" cy="39290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42844" y="0"/>
            <a:ext cx="878687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-создание условий для воспитательно-образовательной деятельности с детьми в зимний период;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-повышение</a:t>
            </a:r>
            <a:r>
              <a:rPr kumimoji="0" lang="ru-RU" sz="2000" b="1" i="0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двигательной активности детей дошкольного возраста на прогулочных участках в зимнее время;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baseline="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-выявление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распространение лучшего опыта работы педагогических коллективов по организации физкультурно-спортивной и оздоровительной работы на прогулке в зимнее время;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-формирование</a:t>
            </a:r>
            <a:r>
              <a:rPr kumimoji="0" lang="ru-RU" sz="2000" b="1" i="0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культуры здорового образа жизни у детей дошкольного возраста.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s://img.razrisyika.ru/kart/2/1200/4076-zimnie-zabavy-dlya-detey-6-7-let-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143248"/>
            <a:ext cx="5569730" cy="34062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Этапы</a:t>
            </a:r>
            <a:r>
              <a:rPr kumimoji="0" lang="ru-RU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проведения конкурса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этап – конструкторский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22.01.2024 – 05.02.2024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совместное оформление воспитателями, родителями и детьми игровых зимних участков детского сада.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этап- оценивания зимних площадок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(11.02.2024-29.02.2024)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оценка построек и соответствия требованием зимнего оформления участков детского сада.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catherineasquithgallery.com/uploads/posts/2021-02/1613645267_39-p-fon-dlya-prezentatsii-zimnie-zabavi-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571744"/>
            <a:ext cx="5214974" cy="36433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00042"/>
            <a:ext cx="821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Состояние территории дошкольной образовательной организации</a:t>
            </a:r>
          </a:p>
          <a:p>
            <a:pPr algn="just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-обеспечению безопасности на территории детского сада (отсутствие сосулек, обозначение опасных мест, отсутствие скользких дорожек).</a:t>
            </a:r>
          </a:p>
        </p:txBody>
      </p:sp>
      <p:pic>
        <p:nvPicPr>
          <p:cNvPr id="11266" name="Picture 2" descr="https://sun9-47.userapi.com/impg/2XAKoEDdOUWH3bLMeWqh528j5TW2wf6aa8M7ow/xVJjo1H81Tc.jpg?size=810x1080&amp;quality=95&amp;sign=9c2ae324a3d16140d8d1df175cb5707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71744"/>
            <a:ext cx="2786082" cy="3714776"/>
          </a:xfrm>
          <a:prstGeom prst="rect">
            <a:avLst/>
          </a:prstGeom>
          <a:noFill/>
        </p:spPr>
      </p:pic>
      <p:pic>
        <p:nvPicPr>
          <p:cNvPr id="11268" name="Picture 4" descr="https://sun9-10.userapi.com/impg/x-WYx5mXrYZSqb118o9agVaeAg6N2U7_q7Lw4Q/Zh6-4NQkwwg.jpg?size=810x1080&amp;quality=95&amp;sign=c70b78c6c8b1e510d09422caa47b870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571744"/>
            <a:ext cx="2625347" cy="3714776"/>
          </a:xfrm>
          <a:prstGeom prst="rect">
            <a:avLst/>
          </a:prstGeom>
          <a:noFill/>
        </p:spPr>
      </p:pic>
      <p:pic>
        <p:nvPicPr>
          <p:cNvPr id="11270" name="Picture 6" descr="https://sun9-47.userapi.com/impg/-JlRHD5Skdt6fuG3tXSJhe_ndQpcjadJS8BUog/J-z219stz38.jpg?size=810x1080&amp;quality=95&amp;sign=c2f86cc692efd35f0a617bfd8de3025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15074" y="2571744"/>
            <a:ext cx="2571769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19.userapi.com/impg/g-Zqe2DZv-VgKrN9elb17hgZNU_KtdsEjdznow/3aspWIqaolA.jpg?size=810x1080&amp;quality=95&amp;sign=bfb2fc6d6e8dfece95b81f84bfb6ce0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5720" y="1428736"/>
            <a:ext cx="2786082" cy="3714776"/>
          </a:xfrm>
          <a:prstGeom prst="rect">
            <a:avLst/>
          </a:prstGeom>
          <a:noFill/>
        </p:spPr>
      </p:pic>
      <p:pic>
        <p:nvPicPr>
          <p:cNvPr id="9222" name="Picture 6" descr="https://sun9-78.userapi.com/impg/NKAwhBXhoFLW1s5j6dKvElePwK5NbOyMWCcobw/gttb7m00eB4.jpg?size=810x1080&amp;quality=95&amp;sign=111ba4f10c5e0493d9d6d18a535a41a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428736"/>
            <a:ext cx="2661066" cy="3643338"/>
          </a:xfrm>
          <a:prstGeom prst="rect">
            <a:avLst/>
          </a:prstGeom>
          <a:noFill/>
        </p:spPr>
      </p:pic>
      <p:pic>
        <p:nvPicPr>
          <p:cNvPr id="9224" name="Picture 8" descr="https://sun9-5.userapi.com/impg/lkezyLIr9EPUnMhEs0hj8bbvdM4rN27-Gs1AKw/KH8zm7pXlQI.jpg?size=810x1080&amp;quality=95&amp;sign=12b4f75517f84af9fce3a06482bea76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428736"/>
            <a:ext cx="2643206" cy="36433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AutoShape 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1" name="AutoShape 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10" descr="https://sun9-72.userapi.com/impg/HbDbP2p8ZeHI6S20B7n2rIUrZKZq9-0B_XHTrw/U3jeg0JllXs.jpg?size=810x1080&amp;quality=95&amp;sign=703c94a882cac63ae2111b9368fd4cf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4282" y="1428736"/>
            <a:ext cx="2786082" cy="3716650"/>
          </a:xfrm>
          <a:prstGeom prst="rect">
            <a:avLst/>
          </a:prstGeom>
          <a:noFill/>
        </p:spPr>
      </p:pic>
      <p:pic>
        <p:nvPicPr>
          <p:cNvPr id="6" name="Picture 12" descr="https://sun9-79.userapi.com/impg/l4mGBsRlmODxiCuCWn20NCb54gCdsszXkyyzEA/0TF3xLbh9PI.jpg?size=810x1080&amp;quality=95&amp;sign=f8b448b93efa1fbd5e270550e8141c4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428736"/>
            <a:ext cx="2643206" cy="3643338"/>
          </a:xfrm>
          <a:prstGeom prst="rect">
            <a:avLst/>
          </a:prstGeom>
          <a:noFill/>
        </p:spPr>
      </p:pic>
      <p:pic>
        <p:nvPicPr>
          <p:cNvPr id="7170" name="Picture 2" descr="https://sun9-60.userapi.com/impg/ppEvYQw4DS-vbg7DaUZRg1T7IhB3qJjRrEkO6g/J-mxuYYGYRY.jpg?size=810x1080&amp;quality=95&amp;sign=38fe598ef7d647f62d12eb06d916337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428736"/>
            <a:ext cx="2678925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624</Words>
  <Application>Microsoft Office PowerPoint</Application>
  <PresentationFormat>Экран (4:3)</PresentationFormat>
  <Paragraphs>81</Paragraphs>
  <Slides>21</Slides>
  <Notes>15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Super</dc:creator>
  <cp:lastModifiedBy>Ольга</cp:lastModifiedBy>
  <cp:revision>152</cp:revision>
  <dcterms:created xsi:type="dcterms:W3CDTF">2017-01-27T08:19:48Z</dcterms:created>
  <dcterms:modified xsi:type="dcterms:W3CDTF">2024-02-15T10:37:28Z</dcterms:modified>
</cp:coreProperties>
</file>