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1128" y="0"/>
            <a:ext cx="1642871" cy="12146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14884"/>
            <a:ext cx="2357628" cy="20711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71742" cy="2839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1128" y="0"/>
            <a:ext cx="1642871" cy="12146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14884"/>
            <a:ext cx="2357628" cy="20711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71742" cy="2839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1839" y="382651"/>
            <a:ext cx="5312409" cy="677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8003" y="1249756"/>
            <a:ext cx="7408545" cy="3227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602497-4784-5B63-8CB0-780B098FDFB6}"/>
              </a:ext>
            </a:extLst>
          </p:cNvPr>
          <p:cNvSpPr txBox="1"/>
          <p:nvPr/>
        </p:nvSpPr>
        <p:spPr>
          <a:xfrm>
            <a:off x="2362200" y="10668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Домашняя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игротека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Автор презентации –</a:t>
            </a:r>
          </a:p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Мясникова Э.Н.</a:t>
            </a:r>
            <a:b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МДОУ «Детский сад №99 комбинированного вида»</a:t>
            </a:r>
            <a:endParaRPr lang="es-C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771" y="524763"/>
            <a:ext cx="7246785" cy="21450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151" y="2765551"/>
            <a:ext cx="2932645" cy="4382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58583" y="2993644"/>
            <a:ext cx="7591425" cy="1047750"/>
            <a:chOff x="1058583" y="2993644"/>
            <a:chExt cx="7591425" cy="104775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4027" y="2993644"/>
              <a:ext cx="496062" cy="224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583" y="2993644"/>
              <a:ext cx="7591132" cy="104775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8496" y="4137152"/>
            <a:ext cx="6860794" cy="4528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7670" y="4643373"/>
            <a:ext cx="4815712" cy="20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541" y="973327"/>
            <a:ext cx="6917562" cy="2914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003" y="1249756"/>
            <a:ext cx="7408545" cy="157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Такая</a:t>
            </a:r>
            <a:r>
              <a:rPr sz="1800" b="0" spc="-8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всесторонняя</a:t>
            </a:r>
            <a:r>
              <a:rPr sz="1800" b="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тренировка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отлично</a:t>
            </a:r>
            <a:r>
              <a:rPr sz="1800" b="0" spc="-8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развивает</a:t>
            </a:r>
            <a:r>
              <a:rPr sz="1800"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мелкую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моторику рук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ребенка</a:t>
            </a:r>
            <a:r>
              <a:rPr sz="1800" b="0" spc="-7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800" b="0" spc="-7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движения</a:t>
            </a:r>
            <a:r>
              <a:rPr sz="1800" b="0" spc="-8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его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руки</a:t>
            </a:r>
            <a:r>
              <a:rPr sz="1800"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будут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более</a:t>
            </a:r>
            <a:r>
              <a:rPr sz="1800" b="0" spc="-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уверенные,</a:t>
            </a:r>
            <a:r>
              <a:rPr sz="18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школьные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занятия</a:t>
            </a:r>
            <a:r>
              <a:rPr sz="1800" b="0" spc="-6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будут</a:t>
            </a:r>
            <a:r>
              <a:rPr sz="18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для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ребёнка</a:t>
            </a:r>
            <a:r>
              <a:rPr sz="18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не</a:t>
            </a:r>
            <a:r>
              <a:rPr sz="1800" b="0" spc="-6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столь</a:t>
            </a:r>
            <a:r>
              <a:rPr sz="1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утомительными.</a:t>
            </a:r>
            <a:endParaRPr sz="1800">
              <a:latin typeface="Microsoft Sans Serif"/>
              <a:cs typeface="Microsoft Sans Serif"/>
            </a:endParaRPr>
          </a:p>
          <a:p>
            <a:pPr marL="1422400" marR="1417320" algn="ctr">
              <a:lnSpc>
                <a:spcPts val="2880"/>
              </a:lnSpc>
              <a:spcBef>
                <a:spcPts val="90"/>
              </a:spcBef>
            </a:pPr>
            <a:r>
              <a:rPr dirty="0"/>
              <a:t>Все</a:t>
            </a:r>
            <a:r>
              <a:rPr spc="-70" dirty="0"/>
              <a:t> </a:t>
            </a:r>
            <a:r>
              <a:rPr dirty="0"/>
              <a:t>эти</a:t>
            </a:r>
            <a:r>
              <a:rPr spc="-60" dirty="0"/>
              <a:t> </a:t>
            </a:r>
            <a:r>
              <a:rPr spc="-10" dirty="0"/>
              <a:t>упражнения</a:t>
            </a:r>
            <a:r>
              <a:rPr spc="-65" dirty="0"/>
              <a:t> </a:t>
            </a:r>
            <a:r>
              <a:rPr spc="-10" dirty="0"/>
              <a:t>приносят </a:t>
            </a:r>
            <a:r>
              <a:rPr dirty="0"/>
              <a:t>тройную</a:t>
            </a:r>
            <a:r>
              <a:rPr spc="-55" dirty="0"/>
              <a:t> </a:t>
            </a:r>
            <a:r>
              <a:rPr spc="-10" dirty="0"/>
              <a:t>пользу</a:t>
            </a:r>
            <a:r>
              <a:rPr spc="-100" dirty="0"/>
              <a:t> </a:t>
            </a:r>
            <a:r>
              <a:rPr spc="-10" dirty="0"/>
              <a:t>ребёнку: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091" y="2840735"/>
            <a:ext cx="344424" cy="256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" y="3389376"/>
            <a:ext cx="344424" cy="2560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536" y="3938015"/>
            <a:ext cx="344424" cy="2560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19275" y="2805176"/>
            <a:ext cx="70954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во-</a:t>
            </a:r>
            <a:r>
              <a:rPr sz="1800" dirty="0">
                <a:latin typeface="Microsoft Sans Serif"/>
                <a:cs typeface="Microsoft Sans Serif"/>
              </a:rPr>
              <a:t>первых,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развивают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мелкую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моторику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его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руки,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подготавливая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к</a:t>
            </a:r>
            <a:endParaRPr sz="1800">
              <a:latin typeface="Microsoft Sans Serif"/>
              <a:cs typeface="Microsoft Sans Serif"/>
            </a:endParaRPr>
          </a:p>
          <a:p>
            <a:pPr marR="224154"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овладению</a:t>
            </a:r>
            <a:r>
              <a:rPr sz="1800" spc="-10" dirty="0">
                <a:latin typeface="Microsoft Sans Serif"/>
                <a:cs typeface="Microsoft Sans Serif"/>
              </a:rPr>
              <a:t> письмом,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во-</a:t>
            </a:r>
            <a:r>
              <a:rPr sz="1800" dirty="0">
                <a:latin typeface="Microsoft Sans Serif"/>
                <a:cs typeface="Microsoft Sans Serif"/>
              </a:rPr>
              <a:t>вторых,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формируют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него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художественный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вкус,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что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полезно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R="222250"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любом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возрасте,</a:t>
            </a:r>
            <a:endParaRPr sz="1800">
              <a:latin typeface="Microsoft Sans Serif"/>
              <a:cs typeface="Microsoft Sans Serif"/>
            </a:endParaRPr>
          </a:p>
          <a:p>
            <a:pPr marL="65405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в-</a:t>
            </a:r>
            <a:r>
              <a:rPr sz="1800" dirty="0">
                <a:latin typeface="Microsoft Sans Serif"/>
                <a:cs typeface="Microsoft Sans Serif"/>
              </a:rPr>
              <a:t>третьих,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детские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физиологи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утверждают, </a:t>
            </a:r>
            <a:r>
              <a:rPr sz="1800" dirty="0">
                <a:latin typeface="Microsoft Sans Serif"/>
                <a:cs typeface="Microsoft Sans Serif"/>
              </a:rPr>
              <a:t>что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хорошо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развитая</a:t>
            </a:r>
            <a:endParaRPr sz="1800">
              <a:latin typeface="Microsoft Sans Serif"/>
              <a:cs typeface="Microsoft Sans Serif"/>
            </a:endParaRPr>
          </a:p>
          <a:p>
            <a:pPr marR="226695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кисть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руки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“потянет”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за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собой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развитие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интеллекта.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4500371"/>
            <a:ext cx="3072383" cy="2113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0038" y="422910"/>
            <a:ext cx="4049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ГОВОРИТЕ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РЕБЕНКОМ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ПРАВИЛЬНО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6446" y="749426"/>
            <a:ext cx="6757695" cy="240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6489" y="1054227"/>
            <a:ext cx="6976872" cy="2407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325" y="1359027"/>
            <a:ext cx="7961160" cy="2402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471" y="1671320"/>
            <a:ext cx="7565910" cy="233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9039" y="1968626"/>
            <a:ext cx="6733159" cy="2407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4511" y="2273426"/>
            <a:ext cx="6626479" cy="2407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7599" y="2586354"/>
            <a:ext cx="6907022" cy="2321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4383" y="2883026"/>
            <a:ext cx="6640449" cy="2407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7206" y="3187826"/>
            <a:ext cx="7194994" cy="2402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5668" y="3500754"/>
            <a:ext cx="7930260" cy="2326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52572" y="3797427"/>
            <a:ext cx="3105150" cy="2407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98954" y="4102227"/>
            <a:ext cx="6545199" cy="2407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0837" y="4407027"/>
            <a:ext cx="8028940" cy="2407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0833" y="4711827"/>
            <a:ext cx="7561580" cy="2407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5344" y="5016627"/>
            <a:ext cx="7527162" cy="2407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92960" y="5321427"/>
            <a:ext cx="5030978" cy="2407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842" y="1377772"/>
            <a:ext cx="559879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Times New Roman"/>
                <a:cs typeface="Times New Roman"/>
              </a:rPr>
              <a:t>ИГРЫ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ДЛЯ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509" dirty="0">
                <a:latin typeface="Times New Roman"/>
                <a:cs typeface="Times New Roman"/>
              </a:rPr>
              <a:t>Р</a:t>
            </a:r>
            <a:r>
              <a:rPr sz="4000" spc="-95" dirty="0">
                <a:latin typeface="Times New Roman"/>
                <a:cs typeface="Times New Roman"/>
              </a:rPr>
              <a:t>А</a:t>
            </a:r>
            <a:r>
              <a:rPr sz="4000" spc="5" dirty="0">
                <a:latin typeface="Times New Roman"/>
                <a:cs typeface="Times New Roman"/>
              </a:rPr>
              <a:t>ЗВИТИЯ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СЛУХОРЕЧЕВОЙ</a:t>
            </a:r>
            <a:endParaRPr sz="4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latin typeface="Times New Roman"/>
                <a:cs typeface="Times New Roman"/>
              </a:rPr>
              <a:t>ПАМЯТИ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5858255"/>
            <a:ext cx="304800" cy="304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77" rIns="0" bIns="0" rtlCol="0">
            <a:spAutoFit/>
          </a:bodyPr>
          <a:lstStyle/>
          <a:p>
            <a:pPr marL="19704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«Магазин»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565" y="1104772"/>
            <a:ext cx="6956513" cy="18680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78377" y="2955163"/>
            <a:ext cx="201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«Пары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слов»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6261" y="3390772"/>
            <a:ext cx="6482219" cy="2247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365" y="3669029"/>
            <a:ext cx="6863194" cy="2208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3581" y="3985767"/>
            <a:ext cx="1362608" cy="1757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601595" y="4039687"/>
            <a:ext cx="238125" cy="25400"/>
            <a:chOff x="2601595" y="4039687"/>
            <a:chExt cx="238125" cy="25400"/>
          </a:xfrm>
        </p:grpSpPr>
        <p:sp>
          <p:nvSpPr>
            <p:cNvPr id="10" name="object 10"/>
            <p:cNvSpPr/>
            <p:nvPr/>
          </p:nvSpPr>
          <p:spPr>
            <a:xfrm>
              <a:off x="2606167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228600" y="0"/>
                  </a:moveTo>
                  <a:lnTo>
                    <a:pt x="0" y="0"/>
                  </a:lnTo>
                  <a:lnTo>
                    <a:pt x="0" y="16184"/>
                  </a:lnTo>
                  <a:lnTo>
                    <a:pt x="228600" y="161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6167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0" y="16184"/>
                  </a:moveTo>
                  <a:lnTo>
                    <a:pt x="228600" y="16184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6184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8300" y="3985767"/>
            <a:ext cx="2015617" cy="16268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975986" y="4039687"/>
            <a:ext cx="238125" cy="25400"/>
            <a:chOff x="4975986" y="4039687"/>
            <a:chExt cx="238125" cy="25400"/>
          </a:xfrm>
        </p:grpSpPr>
        <p:sp>
          <p:nvSpPr>
            <p:cNvPr id="14" name="object 14"/>
            <p:cNvSpPr/>
            <p:nvPr/>
          </p:nvSpPr>
          <p:spPr>
            <a:xfrm>
              <a:off x="4980558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228600" y="0"/>
                  </a:moveTo>
                  <a:lnTo>
                    <a:pt x="0" y="0"/>
                  </a:lnTo>
                  <a:lnTo>
                    <a:pt x="0" y="16184"/>
                  </a:lnTo>
                  <a:lnTo>
                    <a:pt x="228600" y="161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0558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0" y="16184"/>
                  </a:moveTo>
                  <a:lnTo>
                    <a:pt x="228600" y="16184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6184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84215" y="3985767"/>
            <a:ext cx="1614424" cy="16268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970903" y="4039687"/>
            <a:ext cx="238125" cy="25400"/>
            <a:chOff x="6970903" y="4039687"/>
            <a:chExt cx="238125" cy="25400"/>
          </a:xfrm>
        </p:grpSpPr>
        <p:sp>
          <p:nvSpPr>
            <p:cNvPr id="18" name="object 18"/>
            <p:cNvSpPr/>
            <p:nvPr/>
          </p:nvSpPr>
          <p:spPr>
            <a:xfrm>
              <a:off x="6975475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228600" y="0"/>
                  </a:moveTo>
                  <a:lnTo>
                    <a:pt x="0" y="0"/>
                  </a:lnTo>
                  <a:lnTo>
                    <a:pt x="0" y="16184"/>
                  </a:lnTo>
                  <a:lnTo>
                    <a:pt x="228600" y="161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75475" y="4044259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0" y="16184"/>
                  </a:moveTo>
                  <a:lnTo>
                    <a:pt x="228600" y="16184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6184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278751" y="3985767"/>
            <a:ext cx="885190" cy="175895"/>
            <a:chOff x="7278751" y="3985767"/>
            <a:chExt cx="885190" cy="175895"/>
          </a:xfrm>
        </p:grpSpPr>
        <p:sp>
          <p:nvSpPr>
            <p:cNvPr id="21" name="object 21"/>
            <p:cNvSpPr/>
            <p:nvPr/>
          </p:nvSpPr>
          <p:spPr>
            <a:xfrm>
              <a:off x="7283323" y="3990339"/>
              <a:ext cx="876300" cy="167005"/>
            </a:xfrm>
            <a:custGeom>
              <a:avLst/>
              <a:gdLst/>
              <a:ahLst/>
              <a:cxnLst/>
              <a:rect l="l" t="t" r="r" b="b"/>
              <a:pathLst>
                <a:path w="876300" h="167004">
                  <a:moveTo>
                    <a:pt x="425957" y="0"/>
                  </a:moveTo>
                  <a:lnTo>
                    <a:pt x="388620" y="13208"/>
                  </a:lnTo>
                  <a:lnTo>
                    <a:pt x="370331" y="61976"/>
                  </a:lnTo>
                  <a:lnTo>
                    <a:pt x="371286" y="76071"/>
                  </a:lnTo>
                  <a:lnTo>
                    <a:pt x="393936" y="114931"/>
                  </a:lnTo>
                  <a:lnTo>
                    <a:pt x="425957" y="123825"/>
                  </a:lnTo>
                  <a:lnTo>
                    <a:pt x="433530" y="123372"/>
                  </a:lnTo>
                  <a:lnTo>
                    <a:pt x="466588" y="107315"/>
                  </a:lnTo>
                  <a:lnTo>
                    <a:pt x="425957" y="107315"/>
                  </a:lnTo>
                  <a:lnTo>
                    <a:pt x="418688" y="106602"/>
                  </a:lnTo>
                  <a:lnTo>
                    <a:pt x="391652" y="72616"/>
                  </a:lnTo>
                  <a:lnTo>
                    <a:pt x="391032" y="61976"/>
                  </a:lnTo>
                  <a:lnTo>
                    <a:pt x="391652" y="51282"/>
                  </a:lnTo>
                  <a:lnTo>
                    <a:pt x="418744" y="17331"/>
                  </a:lnTo>
                  <a:lnTo>
                    <a:pt x="425957" y="16637"/>
                  </a:lnTo>
                  <a:lnTo>
                    <a:pt x="466331" y="16637"/>
                  </a:lnTo>
                  <a:lnTo>
                    <a:pt x="465835" y="16002"/>
                  </a:lnTo>
                  <a:lnTo>
                    <a:pt x="457551" y="9001"/>
                  </a:lnTo>
                  <a:lnTo>
                    <a:pt x="448135" y="4000"/>
                  </a:lnTo>
                  <a:lnTo>
                    <a:pt x="437600" y="1000"/>
                  </a:lnTo>
                  <a:lnTo>
                    <a:pt x="425957" y="0"/>
                  </a:lnTo>
                  <a:close/>
                </a:path>
                <a:path w="876300" h="167004">
                  <a:moveTo>
                    <a:pt x="466331" y="16637"/>
                  </a:moveTo>
                  <a:lnTo>
                    <a:pt x="425957" y="16637"/>
                  </a:lnTo>
                  <a:lnTo>
                    <a:pt x="433077" y="17349"/>
                  </a:lnTo>
                  <a:lnTo>
                    <a:pt x="439578" y="19478"/>
                  </a:lnTo>
                  <a:lnTo>
                    <a:pt x="460694" y="60198"/>
                  </a:lnTo>
                  <a:lnTo>
                    <a:pt x="460712" y="61976"/>
                  </a:lnTo>
                  <a:lnTo>
                    <a:pt x="460136" y="72169"/>
                  </a:lnTo>
                  <a:lnTo>
                    <a:pt x="439642" y="104473"/>
                  </a:lnTo>
                  <a:lnTo>
                    <a:pt x="425957" y="107315"/>
                  </a:lnTo>
                  <a:lnTo>
                    <a:pt x="466588" y="107315"/>
                  </a:lnTo>
                  <a:lnTo>
                    <a:pt x="481028" y="71084"/>
                  </a:lnTo>
                  <a:lnTo>
                    <a:pt x="481456" y="60198"/>
                  </a:lnTo>
                  <a:lnTo>
                    <a:pt x="480480" y="46863"/>
                  </a:lnTo>
                  <a:lnTo>
                    <a:pt x="477551" y="35052"/>
                  </a:lnTo>
                  <a:lnTo>
                    <a:pt x="472670" y="24765"/>
                  </a:lnTo>
                  <a:lnTo>
                    <a:pt x="466331" y="16637"/>
                  </a:lnTo>
                  <a:close/>
                </a:path>
                <a:path w="876300" h="167004">
                  <a:moveTo>
                    <a:pt x="269621" y="2667"/>
                  </a:moveTo>
                  <a:lnTo>
                    <a:pt x="251332" y="2667"/>
                  </a:lnTo>
                  <a:lnTo>
                    <a:pt x="251332" y="166624"/>
                  </a:lnTo>
                  <a:lnTo>
                    <a:pt x="271399" y="166624"/>
                  </a:lnTo>
                  <a:lnTo>
                    <a:pt x="271399" y="108966"/>
                  </a:lnTo>
                  <a:lnTo>
                    <a:pt x="337437" y="108966"/>
                  </a:lnTo>
                  <a:lnTo>
                    <a:pt x="339089" y="107315"/>
                  </a:lnTo>
                  <a:lnTo>
                    <a:pt x="292480" y="107315"/>
                  </a:lnTo>
                  <a:lnTo>
                    <a:pt x="284987" y="103759"/>
                  </a:lnTo>
                  <a:lnTo>
                    <a:pt x="269494" y="62611"/>
                  </a:lnTo>
                  <a:lnTo>
                    <a:pt x="270113" y="51849"/>
                  </a:lnTo>
                  <a:lnTo>
                    <a:pt x="290004" y="18716"/>
                  </a:lnTo>
                  <a:lnTo>
                    <a:pt x="291800" y="18034"/>
                  </a:lnTo>
                  <a:lnTo>
                    <a:pt x="269621" y="18034"/>
                  </a:lnTo>
                  <a:lnTo>
                    <a:pt x="269621" y="2667"/>
                  </a:lnTo>
                  <a:close/>
                </a:path>
                <a:path w="876300" h="167004">
                  <a:moveTo>
                    <a:pt x="337437" y="108966"/>
                  </a:moveTo>
                  <a:lnTo>
                    <a:pt x="271399" y="108966"/>
                  </a:lnTo>
                  <a:lnTo>
                    <a:pt x="274827" y="113284"/>
                  </a:lnTo>
                  <a:lnTo>
                    <a:pt x="279273" y="116840"/>
                  </a:lnTo>
                  <a:lnTo>
                    <a:pt x="284479" y="119634"/>
                  </a:lnTo>
                  <a:lnTo>
                    <a:pt x="289813" y="122428"/>
                  </a:lnTo>
                  <a:lnTo>
                    <a:pt x="295909" y="123825"/>
                  </a:lnTo>
                  <a:lnTo>
                    <a:pt x="302513" y="123825"/>
                  </a:lnTo>
                  <a:lnTo>
                    <a:pt x="337437" y="108966"/>
                  </a:lnTo>
                  <a:close/>
                </a:path>
                <a:path w="876300" h="167004">
                  <a:moveTo>
                    <a:pt x="339704" y="15748"/>
                  </a:moveTo>
                  <a:lnTo>
                    <a:pt x="310769" y="15748"/>
                  </a:lnTo>
                  <a:lnTo>
                    <a:pt x="318134" y="19431"/>
                  </a:lnTo>
                  <a:lnTo>
                    <a:pt x="324357" y="27051"/>
                  </a:lnTo>
                  <a:lnTo>
                    <a:pt x="328451" y="33385"/>
                  </a:lnTo>
                  <a:lnTo>
                    <a:pt x="331390" y="41148"/>
                  </a:lnTo>
                  <a:lnTo>
                    <a:pt x="333162" y="50339"/>
                  </a:lnTo>
                  <a:lnTo>
                    <a:pt x="333755" y="60960"/>
                  </a:lnTo>
                  <a:lnTo>
                    <a:pt x="333158" y="72080"/>
                  </a:lnTo>
                  <a:lnTo>
                    <a:pt x="307673" y="106620"/>
                  </a:lnTo>
                  <a:lnTo>
                    <a:pt x="301244" y="107315"/>
                  </a:lnTo>
                  <a:lnTo>
                    <a:pt x="339089" y="107315"/>
                  </a:lnTo>
                  <a:lnTo>
                    <a:pt x="353798" y="69921"/>
                  </a:lnTo>
                  <a:lnTo>
                    <a:pt x="354197" y="60960"/>
                  </a:lnTo>
                  <a:lnTo>
                    <a:pt x="353843" y="52776"/>
                  </a:lnTo>
                  <a:lnTo>
                    <a:pt x="341026" y="17176"/>
                  </a:lnTo>
                  <a:lnTo>
                    <a:pt x="339704" y="15748"/>
                  </a:lnTo>
                  <a:close/>
                </a:path>
                <a:path w="876300" h="167004">
                  <a:moveTo>
                    <a:pt x="304037" y="0"/>
                  </a:moveTo>
                  <a:lnTo>
                    <a:pt x="296291" y="0"/>
                  </a:lnTo>
                  <a:lnTo>
                    <a:pt x="289686" y="1524"/>
                  </a:lnTo>
                  <a:lnTo>
                    <a:pt x="284225" y="4445"/>
                  </a:lnTo>
                  <a:lnTo>
                    <a:pt x="278765" y="7493"/>
                  </a:lnTo>
                  <a:lnTo>
                    <a:pt x="273938" y="12065"/>
                  </a:lnTo>
                  <a:lnTo>
                    <a:pt x="269621" y="18034"/>
                  </a:lnTo>
                  <a:lnTo>
                    <a:pt x="291800" y="18034"/>
                  </a:lnTo>
                  <a:lnTo>
                    <a:pt x="295866" y="16488"/>
                  </a:lnTo>
                  <a:lnTo>
                    <a:pt x="302132" y="15748"/>
                  </a:lnTo>
                  <a:lnTo>
                    <a:pt x="339704" y="15748"/>
                  </a:lnTo>
                  <a:lnTo>
                    <a:pt x="336288" y="12057"/>
                  </a:lnTo>
                  <a:lnTo>
                    <a:pt x="330834" y="7747"/>
                  </a:lnTo>
                  <a:lnTo>
                    <a:pt x="324790" y="4339"/>
                  </a:lnTo>
                  <a:lnTo>
                    <a:pt x="318293" y="1920"/>
                  </a:lnTo>
                  <a:lnTo>
                    <a:pt x="311368" y="478"/>
                  </a:lnTo>
                  <a:lnTo>
                    <a:pt x="304037" y="0"/>
                  </a:lnTo>
                  <a:close/>
                </a:path>
                <a:path w="876300" h="167004">
                  <a:moveTo>
                    <a:pt x="605535" y="11430"/>
                  </a:moveTo>
                  <a:lnTo>
                    <a:pt x="588645" y="11430"/>
                  </a:lnTo>
                  <a:lnTo>
                    <a:pt x="618108" y="62230"/>
                  </a:lnTo>
                  <a:lnTo>
                    <a:pt x="588645" y="113157"/>
                  </a:lnTo>
                  <a:lnTo>
                    <a:pt x="605535" y="113157"/>
                  </a:lnTo>
                  <a:lnTo>
                    <a:pt x="640587" y="62230"/>
                  </a:lnTo>
                  <a:lnTo>
                    <a:pt x="605535" y="11430"/>
                  </a:lnTo>
                  <a:close/>
                </a:path>
                <a:path w="876300" h="167004">
                  <a:moveTo>
                    <a:pt x="648716" y="11430"/>
                  </a:moveTo>
                  <a:lnTo>
                    <a:pt x="632205" y="11430"/>
                  </a:lnTo>
                  <a:lnTo>
                    <a:pt x="661416" y="62230"/>
                  </a:lnTo>
                  <a:lnTo>
                    <a:pt x="632332" y="113157"/>
                  </a:lnTo>
                  <a:lnTo>
                    <a:pt x="648716" y="113157"/>
                  </a:lnTo>
                  <a:lnTo>
                    <a:pt x="684402" y="62230"/>
                  </a:lnTo>
                  <a:lnTo>
                    <a:pt x="648716" y="11430"/>
                  </a:lnTo>
                  <a:close/>
                </a:path>
                <a:path w="876300" h="167004">
                  <a:moveTo>
                    <a:pt x="798702" y="2667"/>
                  </a:moveTo>
                  <a:lnTo>
                    <a:pt x="778636" y="2667"/>
                  </a:lnTo>
                  <a:lnTo>
                    <a:pt x="778636" y="121158"/>
                  </a:lnTo>
                  <a:lnTo>
                    <a:pt x="800226" y="121158"/>
                  </a:lnTo>
                  <a:lnTo>
                    <a:pt x="817654" y="93091"/>
                  </a:lnTo>
                  <a:lnTo>
                    <a:pt x="798702" y="93091"/>
                  </a:lnTo>
                  <a:lnTo>
                    <a:pt x="798702" y="2667"/>
                  </a:lnTo>
                  <a:close/>
                </a:path>
                <a:path w="876300" h="167004">
                  <a:moveTo>
                    <a:pt x="876046" y="31368"/>
                  </a:moveTo>
                  <a:lnTo>
                    <a:pt x="855979" y="31368"/>
                  </a:lnTo>
                  <a:lnTo>
                    <a:pt x="855979" y="121158"/>
                  </a:lnTo>
                  <a:lnTo>
                    <a:pt x="876046" y="121158"/>
                  </a:lnTo>
                  <a:lnTo>
                    <a:pt x="876046" y="31368"/>
                  </a:lnTo>
                  <a:close/>
                </a:path>
                <a:path w="876300" h="167004">
                  <a:moveTo>
                    <a:pt x="876046" y="2667"/>
                  </a:moveTo>
                  <a:lnTo>
                    <a:pt x="854455" y="2667"/>
                  </a:lnTo>
                  <a:lnTo>
                    <a:pt x="798702" y="93091"/>
                  </a:lnTo>
                  <a:lnTo>
                    <a:pt x="817654" y="93091"/>
                  </a:lnTo>
                  <a:lnTo>
                    <a:pt x="855979" y="31368"/>
                  </a:lnTo>
                  <a:lnTo>
                    <a:pt x="876046" y="31368"/>
                  </a:lnTo>
                  <a:lnTo>
                    <a:pt x="876046" y="2667"/>
                  </a:lnTo>
                  <a:close/>
                </a:path>
                <a:path w="876300" h="167004">
                  <a:moveTo>
                    <a:pt x="572643" y="2667"/>
                  </a:moveTo>
                  <a:lnTo>
                    <a:pt x="504444" y="2667"/>
                  </a:lnTo>
                  <a:lnTo>
                    <a:pt x="504444" y="121158"/>
                  </a:lnTo>
                  <a:lnTo>
                    <a:pt x="524509" y="121158"/>
                  </a:lnTo>
                  <a:lnTo>
                    <a:pt x="524509" y="19304"/>
                  </a:lnTo>
                  <a:lnTo>
                    <a:pt x="572643" y="19304"/>
                  </a:lnTo>
                  <a:lnTo>
                    <a:pt x="572643" y="2667"/>
                  </a:lnTo>
                  <a:close/>
                </a:path>
                <a:path w="876300" h="167004">
                  <a:moveTo>
                    <a:pt x="143382" y="2667"/>
                  </a:moveTo>
                  <a:lnTo>
                    <a:pt x="123317" y="2667"/>
                  </a:lnTo>
                  <a:lnTo>
                    <a:pt x="123317" y="121158"/>
                  </a:lnTo>
                  <a:lnTo>
                    <a:pt x="144906" y="121158"/>
                  </a:lnTo>
                  <a:lnTo>
                    <a:pt x="162334" y="93091"/>
                  </a:lnTo>
                  <a:lnTo>
                    <a:pt x="143382" y="93091"/>
                  </a:lnTo>
                  <a:lnTo>
                    <a:pt x="143382" y="2667"/>
                  </a:lnTo>
                  <a:close/>
                </a:path>
                <a:path w="876300" h="167004">
                  <a:moveTo>
                    <a:pt x="220725" y="31368"/>
                  </a:moveTo>
                  <a:lnTo>
                    <a:pt x="200659" y="31368"/>
                  </a:lnTo>
                  <a:lnTo>
                    <a:pt x="200659" y="121158"/>
                  </a:lnTo>
                  <a:lnTo>
                    <a:pt x="220725" y="121158"/>
                  </a:lnTo>
                  <a:lnTo>
                    <a:pt x="220725" y="31368"/>
                  </a:lnTo>
                  <a:close/>
                </a:path>
                <a:path w="876300" h="167004">
                  <a:moveTo>
                    <a:pt x="220725" y="2667"/>
                  </a:moveTo>
                  <a:lnTo>
                    <a:pt x="199135" y="2667"/>
                  </a:lnTo>
                  <a:lnTo>
                    <a:pt x="143382" y="93091"/>
                  </a:lnTo>
                  <a:lnTo>
                    <a:pt x="162334" y="93091"/>
                  </a:lnTo>
                  <a:lnTo>
                    <a:pt x="200659" y="31368"/>
                  </a:lnTo>
                  <a:lnTo>
                    <a:pt x="220725" y="31368"/>
                  </a:lnTo>
                  <a:lnTo>
                    <a:pt x="220725" y="2667"/>
                  </a:lnTo>
                  <a:close/>
                </a:path>
                <a:path w="876300" h="167004">
                  <a:moveTo>
                    <a:pt x="93472" y="2667"/>
                  </a:moveTo>
                  <a:lnTo>
                    <a:pt x="0" y="2667"/>
                  </a:lnTo>
                  <a:lnTo>
                    <a:pt x="0" y="121158"/>
                  </a:lnTo>
                  <a:lnTo>
                    <a:pt x="20066" y="121158"/>
                  </a:lnTo>
                  <a:lnTo>
                    <a:pt x="20066" y="19304"/>
                  </a:lnTo>
                  <a:lnTo>
                    <a:pt x="93472" y="19304"/>
                  </a:lnTo>
                  <a:lnTo>
                    <a:pt x="93472" y="2667"/>
                  </a:lnTo>
                  <a:close/>
                </a:path>
                <a:path w="876300" h="167004">
                  <a:moveTo>
                    <a:pt x="93472" y="19304"/>
                  </a:moveTo>
                  <a:lnTo>
                    <a:pt x="73405" y="19304"/>
                  </a:lnTo>
                  <a:lnTo>
                    <a:pt x="73405" y="121158"/>
                  </a:lnTo>
                  <a:lnTo>
                    <a:pt x="93472" y="121158"/>
                  </a:lnTo>
                  <a:lnTo>
                    <a:pt x="93472" y="19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2817" y="4001769"/>
              <a:ext cx="415290" cy="102235"/>
            </a:xfrm>
            <a:custGeom>
              <a:avLst/>
              <a:gdLst/>
              <a:ahLst/>
              <a:cxnLst/>
              <a:rect l="l" t="t" r="r" b="b"/>
              <a:pathLst>
                <a:path w="415290" h="102235">
                  <a:moveTo>
                    <a:pt x="156463" y="5206"/>
                  </a:moveTo>
                  <a:lnTo>
                    <a:pt x="124015" y="30622"/>
                  </a:lnTo>
                  <a:lnTo>
                    <a:pt x="121538" y="50545"/>
                  </a:lnTo>
                  <a:lnTo>
                    <a:pt x="122158" y="61186"/>
                  </a:lnTo>
                  <a:lnTo>
                    <a:pt x="149250" y="95190"/>
                  </a:lnTo>
                  <a:lnTo>
                    <a:pt x="156463" y="95884"/>
                  </a:lnTo>
                  <a:lnTo>
                    <a:pt x="163603" y="95172"/>
                  </a:lnTo>
                  <a:lnTo>
                    <a:pt x="190642" y="60739"/>
                  </a:lnTo>
                  <a:lnTo>
                    <a:pt x="191261" y="49783"/>
                  </a:lnTo>
                  <a:lnTo>
                    <a:pt x="190640" y="39477"/>
                  </a:lnTo>
                  <a:lnTo>
                    <a:pt x="163583" y="5919"/>
                  </a:lnTo>
                  <a:lnTo>
                    <a:pt x="156463" y="5206"/>
                  </a:lnTo>
                  <a:close/>
                </a:path>
                <a:path w="415290" h="102235">
                  <a:moveTo>
                    <a:pt x="32638" y="4317"/>
                  </a:moveTo>
                  <a:lnTo>
                    <a:pt x="2476" y="31003"/>
                  </a:lnTo>
                  <a:lnTo>
                    <a:pt x="0" y="51180"/>
                  </a:lnTo>
                  <a:lnTo>
                    <a:pt x="591" y="61870"/>
                  </a:lnTo>
                  <a:lnTo>
                    <a:pt x="22986" y="95884"/>
                  </a:lnTo>
                  <a:lnTo>
                    <a:pt x="31750" y="95884"/>
                  </a:lnTo>
                  <a:lnTo>
                    <a:pt x="61864" y="70199"/>
                  </a:lnTo>
                  <a:lnTo>
                    <a:pt x="64261" y="49529"/>
                  </a:lnTo>
                  <a:lnTo>
                    <a:pt x="63668" y="38909"/>
                  </a:lnTo>
                  <a:lnTo>
                    <a:pt x="41275" y="4317"/>
                  </a:lnTo>
                  <a:lnTo>
                    <a:pt x="32638" y="4317"/>
                  </a:lnTo>
                  <a:close/>
                </a:path>
                <a:path w="415290" h="102235">
                  <a:moveTo>
                    <a:pt x="362711" y="0"/>
                  </a:moveTo>
                  <a:lnTo>
                    <a:pt x="379222" y="0"/>
                  </a:lnTo>
                  <a:lnTo>
                    <a:pt x="414908" y="50799"/>
                  </a:lnTo>
                  <a:lnTo>
                    <a:pt x="379222" y="101726"/>
                  </a:lnTo>
                  <a:lnTo>
                    <a:pt x="362838" y="101726"/>
                  </a:lnTo>
                  <a:lnTo>
                    <a:pt x="391922" y="50799"/>
                  </a:lnTo>
                  <a:lnTo>
                    <a:pt x="362711" y="0"/>
                  </a:lnTo>
                  <a:close/>
                </a:path>
                <a:path w="415290" h="102235">
                  <a:moveTo>
                    <a:pt x="319150" y="0"/>
                  </a:moveTo>
                  <a:lnTo>
                    <a:pt x="336041" y="0"/>
                  </a:lnTo>
                  <a:lnTo>
                    <a:pt x="371093" y="50799"/>
                  </a:lnTo>
                  <a:lnTo>
                    <a:pt x="336041" y="101726"/>
                  </a:lnTo>
                  <a:lnTo>
                    <a:pt x="319150" y="101726"/>
                  </a:lnTo>
                  <a:lnTo>
                    <a:pt x="348614" y="50799"/>
                  </a:lnTo>
                  <a:lnTo>
                    <a:pt x="319150" y="0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57388" y="3988434"/>
              <a:ext cx="106553" cy="1276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87767" y="3993006"/>
              <a:ext cx="68580" cy="118745"/>
            </a:xfrm>
            <a:custGeom>
              <a:avLst/>
              <a:gdLst/>
              <a:ahLst/>
              <a:cxnLst/>
              <a:rect l="l" t="t" r="r" b="b"/>
              <a:pathLst>
                <a:path w="68579" h="118745">
                  <a:moveTo>
                    <a:pt x="0" y="0"/>
                  </a:moveTo>
                  <a:lnTo>
                    <a:pt x="68199" y="0"/>
                  </a:lnTo>
                  <a:lnTo>
                    <a:pt x="68199" y="16637"/>
                  </a:lnTo>
                  <a:lnTo>
                    <a:pt x="20065" y="16637"/>
                  </a:lnTo>
                  <a:lnTo>
                    <a:pt x="20065" y="118491"/>
                  </a:lnTo>
                  <a:lnTo>
                    <a:pt x="0" y="1184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2068" y="3988434"/>
              <a:ext cx="106552" cy="12763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83323" y="3990339"/>
              <a:ext cx="481965" cy="167005"/>
            </a:xfrm>
            <a:custGeom>
              <a:avLst/>
              <a:gdLst/>
              <a:ahLst/>
              <a:cxnLst/>
              <a:rect l="l" t="t" r="r" b="b"/>
              <a:pathLst>
                <a:path w="481965" h="167004">
                  <a:moveTo>
                    <a:pt x="0" y="2667"/>
                  </a:moveTo>
                  <a:lnTo>
                    <a:pt x="93472" y="2667"/>
                  </a:lnTo>
                  <a:lnTo>
                    <a:pt x="93472" y="121158"/>
                  </a:lnTo>
                  <a:lnTo>
                    <a:pt x="73405" y="121158"/>
                  </a:lnTo>
                  <a:lnTo>
                    <a:pt x="73405" y="19304"/>
                  </a:lnTo>
                  <a:lnTo>
                    <a:pt x="20066" y="19304"/>
                  </a:lnTo>
                  <a:lnTo>
                    <a:pt x="20066" y="121158"/>
                  </a:lnTo>
                  <a:lnTo>
                    <a:pt x="0" y="121158"/>
                  </a:lnTo>
                  <a:lnTo>
                    <a:pt x="0" y="2667"/>
                  </a:lnTo>
                  <a:close/>
                </a:path>
                <a:path w="481965" h="167004">
                  <a:moveTo>
                    <a:pt x="425957" y="0"/>
                  </a:moveTo>
                  <a:lnTo>
                    <a:pt x="465835" y="16002"/>
                  </a:lnTo>
                  <a:lnTo>
                    <a:pt x="481456" y="60198"/>
                  </a:lnTo>
                  <a:lnTo>
                    <a:pt x="481028" y="71084"/>
                  </a:lnTo>
                  <a:lnTo>
                    <a:pt x="466089" y="107902"/>
                  </a:lnTo>
                  <a:lnTo>
                    <a:pt x="425957" y="123825"/>
                  </a:lnTo>
                  <a:lnTo>
                    <a:pt x="414077" y="122844"/>
                  </a:lnTo>
                  <a:lnTo>
                    <a:pt x="378958" y="99069"/>
                  </a:lnTo>
                  <a:lnTo>
                    <a:pt x="370331" y="61976"/>
                  </a:lnTo>
                  <a:lnTo>
                    <a:pt x="371475" y="46569"/>
                  </a:lnTo>
                  <a:lnTo>
                    <a:pt x="396668" y="7393"/>
                  </a:lnTo>
                  <a:lnTo>
                    <a:pt x="425957" y="0"/>
                  </a:lnTo>
                  <a:close/>
                </a:path>
                <a:path w="481965" h="167004">
                  <a:moveTo>
                    <a:pt x="304037" y="0"/>
                  </a:moveTo>
                  <a:lnTo>
                    <a:pt x="341026" y="17176"/>
                  </a:lnTo>
                  <a:lnTo>
                    <a:pt x="354202" y="61087"/>
                  </a:lnTo>
                  <a:lnTo>
                    <a:pt x="353798" y="69921"/>
                  </a:lnTo>
                  <a:lnTo>
                    <a:pt x="339725" y="106680"/>
                  </a:lnTo>
                  <a:lnTo>
                    <a:pt x="302513" y="123825"/>
                  </a:lnTo>
                  <a:lnTo>
                    <a:pt x="295909" y="123825"/>
                  </a:lnTo>
                  <a:lnTo>
                    <a:pt x="271399" y="108966"/>
                  </a:lnTo>
                  <a:lnTo>
                    <a:pt x="271399" y="166624"/>
                  </a:lnTo>
                  <a:lnTo>
                    <a:pt x="251332" y="166624"/>
                  </a:lnTo>
                  <a:lnTo>
                    <a:pt x="251332" y="2667"/>
                  </a:lnTo>
                  <a:lnTo>
                    <a:pt x="269621" y="2667"/>
                  </a:lnTo>
                  <a:lnTo>
                    <a:pt x="269621" y="18034"/>
                  </a:lnTo>
                  <a:lnTo>
                    <a:pt x="273938" y="12065"/>
                  </a:lnTo>
                  <a:lnTo>
                    <a:pt x="278765" y="7493"/>
                  </a:lnTo>
                  <a:lnTo>
                    <a:pt x="284225" y="4445"/>
                  </a:lnTo>
                  <a:lnTo>
                    <a:pt x="289686" y="1524"/>
                  </a:lnTo>
                  <a:lnTo>
                    <a:pt x="296291" y="0"/>
                  </a:lnTo>
                  <a:lnTo>
                    <a:pt x="304037" y="0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7333" y="5357367"/>
            <a:ext cx="4734737" cy="16395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162088" y="4217923"/>
            <a:ext cx="7267575" cy="2499995"/>
            <a:chOff x="1162088" y="4217923"/>
            <a:chExt cx="7267575" cy="249999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2088" y="4217923"/>
              <a:ext cx="6877011" cy="10435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1615" y="5286755"/>
              <a:ext cx="2357628" cy="1431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5459" y="4273803"/>
            <a:ext cx="7560309" cy="1870710"/>
            <a:chOff x="805459" y="4273803"/>
            <a:chExt cx="7560309" cy="1870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" y="5143499"/>
              <a:ext cx="304800" cy="30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459" y="4273803"/>
              <a:ext cx="7560030" cy="18706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«Восстанови</a:t>
            </a:r>
            <a:r>
              <a:rPr spc="-120" dirty="0"/>
              <a:t> </a:t>
            </a:r>
            <a:r>
              <a:rPr dirty="0"/>
              <a:t>пропущенное</a:t>
            </a:r>
            <a:r>
              <a:rPr spc="-145" dirty="0"/>
              <a:t> </a:t>
            </a:r>
            <a:r>
              <a:rPr spc="-10" dirty="0"/>
              <a:t>слово»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06792" y="890524"/>
            <a:ext cx="7568565" cy="1870710"/>
            <a:chOff x="806792" y="890524"/>
            <a:chExt cx="7568565" cy="18707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296" y="890524"/>
              <a:ext cx="2598166" cy="2247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99406" y="995243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09">
                  <a:moveTo>
                    <a:pt x="228600" y="0"/>
                  </a:moveTo>
                  <a:lnTo>
                    <a:pt x="0" y="0"/>
                  </a:lnTo>
                  <a:lnTo>
                    <a:pt x="0" y="16184"/>
                  </a:lnTo>
                  <a:lnTo>
                    <a:pt x="228600" y="161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9406" y="995243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09">
                  <a:moveTo>
                    <a:pt x="0" y="16184"/>
                  </a:moveTo>
                  <a:lnTo>
                    <a:pt x="228600" y="16184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6184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279" y="890524"/>
              <a:ext cx="7558989" cy="15806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79111" y="2366843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228600" y="0"/>
                  </a:moveTo>
                  <a:lnTo>
                    <a:pt x="0" y="0"/>
                  </a:lnTo>
                  <a:lnTo>
                    <a:pt x="0" y="16184"/>
                  </a:lnTo>
                  <a:lnTo>
                    <a:pt x="228600" y="1618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9111" y="2366843"/>
              <a:ext cx="228600" cy="16510"/>
            </a:xfrm>
            <a:custGeom>
              <a:avLst/>
              <a:gdLst/>
              <a:ahLst/>
              <a:cxnLst/>
              <a:rect l="l" t="t" r="r" b="b"/>
              <a:pathLst>
                <a:path w="228600" h="16510">
                  <a:moveTo>
                    <a:pt x="0" y="16184"/>
                  </a:moveTo>
                  <a:lnTo>
                    <a:pt x="228600" y="16184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6184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45" y="2308352"/>
              <a:ext cx="6941426" cy="452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792" y="2582672"/>
              <a:ext cx="2701963" cy="1785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11855" y="2740533"/>
            <a:ext cx="353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«Повтори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продолжи»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4900" y="3176523"/>
            <a:ext cx="7740650" cy="773430"/>
            <a:chOff x="804900" y="3176523"/>
            <a:chExt cx="7740650" cy="7734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295" y="3176523"/>
              <a:ext cx="2565781" cy="179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900" y="3176523"/>
              <a:ext cx="7740421" cy="77343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145" y="4045711"/>
            <a:ext cx="667118" cy="13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8011" y="4019422"/>
            <a:ext cx="7829550" cy="1593850"/>
            <a:chOff x="858011" y="4019422"/>
            <a:chExt cx="7829550" cy="1593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1" y="5143499"/>
              <a:ext cx="304800" cy="30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557" y="4019422"/>
              <a:ext cx="7809623" cy="15937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100"/>
              </a:spcBef>
            </a:pPr>
            <a:r>
              <a:rPr dirty="0"/>
              <a:t>«Зашифруй</a:t>
            </a:r>
            <a:r>
              <a:rPr spc="-165" dirty="0"/>
              <a:t> </a:t>
            </a:r>
            <a:r>
              <a:rPr spc="-10" dirty="0"/>
              <a:t>предложение»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23" y="822960"/>
            <a:ext cx="7748219" cy="15897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2809" y="2830702"/>
            <a:ext cx="7286307" cy="7707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12007" y="2394965"/>
            <a:ext cx="234950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«Пиктограмма»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40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«Стенограф»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70963" y="5711672"/>
            <a:ext cx="4814189" cy="178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6570" y="1375105"/>
            <a:ext cx="4717415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 marR="15811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Во</a:t>
            </a:r>
            <a:r>
              <a:rPr sz="4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r>
              <a:rPr sz="4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же</a:t>
            </a:r>
            <a:r>
              <a:rPr sz="4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Arial"/>
                <a:cs typeface="Arial"/>
              </a:rPr>
              <a:t>стоит поиграть,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чтобы</a:t>
            </a:r>
            <a:r>
              <a:rPr sz="4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Arial"/>
                <a:cs typeface="Arial"/>
              </a:rPr>
              <a:t>потом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красиво</a:t>
            </a:r>
            <a:r>
              <a:rPr sz="4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Arial"/>
                <a:cs typeface="Arial"/>
              </a:rPr>
              <a:t>писать?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273" y="97028"/>
            <a:ext cx="478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Когда</a:t>
            </a:r>
            <a:r>
              <a:rPr spc="-110" dirty="0"/>
              <a:t> </a:t>
            </a:r>
            <a:r>
              <a:rPr dirty="0"/>
              <a:t>же</a:t>
            </a:r>
            <a:r>
              <a:rPr spc="-105" dirty="0"/>
              <a:t> </a:t>
            </a:r>
            <a:r>
              <a:rPr dirty="0"/>
              <a:t>начинать</a:t>
            </a:r>
            <a:r>
              <a:rPr spc="-90" dirty="0"/>
              <a:t> </a:t>
            </a:r>
            <a:r>
              <a:rPr spc="-10" dirty="0"/>
              <a:t>подготовку?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545" y="533273"/>
            <a:ext cx="6687058" cy="224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7222" y="853947"/>
            <a:ext cx="1027684" cy="1757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708" y="1083055"/>
            <a:ext cx="7484668" cy="10466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401" y="2225548"/>
            <a:ext cx="4866728" cy="1784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26995" y="2383282"/>
            <a:ext cx="6102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 marR="5080" indent="-48514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Поэтому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тренировать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мелкую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моторику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лучше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раньше,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чем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поздно.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6549" y="3185032"/>
            <a:ext cx="7713980" cy="770890"/>
            <a:chOff x="736549" y="3185032"/>
            <a:chExt cx="7713980" cy="77089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262" y="3185032"/>
              <a:ext cx="3219323" cy="224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549" y="3188334"/>
              <a:ext cx="7713903" cy="76746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4842" y="4054347"/>
            <a:ext cx="2352687" cy="1329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675" y="4282313"/>
            <a:ext cx="7909039" cy="1870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913" y="453262"/>
            <a:ext cx="3705707" cy="224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38" y="731519"/>
            <a:ext cx="7681302" cy="32383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896" y="4065778"/>
            <a:ext cx="7484910" cy="178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2655" y="4340097"/>
            <a:ext cx="7529537" cy="15500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4819" y="5870244"/>
            <a:ext cx="77590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Каждое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такое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движение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оказывает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огромное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влияние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развитие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мелкой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моторики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рук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малыша.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ИГРЫ ДЛЯ РАЗВИТИЯ СЛУХОРЕЧЕВОЙ ПАМЯТИ</vt:lpstr>
      <vt:lpstr>«Магазин»</vt:lpstr>
      <vt:lpstr>«Восстанови пропущенное слово»</vt:lpstr>
      <vt:lpstr>«Зашифруй предложение»</vt:lpstr>
      <vt:lpstr>Презентация PowerPoint</vt:lpstr>
      <vt:lpstr>Когда же начинать подготовку?</vt:lpstr>
      <vt:lpstr>Презентация PowerPoint</vt:lpstr>
      <vt:lpstr>Презентация PowerPoint</vt:lpstr>
      <vt:lpstr>Такая всесторонняя тренировка отлично развивает мелкую моторику рук ребенка и движения его руки будут более уверенные, школьные занятия будут для ребёнка не столь утомительными. Все эти упражнения приносят тройную пользу ребёнку: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Mizumono ^•^</cp:lastModifiedBy>
  <cp:revision>1</cp:revision>
  <dcterms:created xsi:type="dcterms:W3CDTF">2023-12-17T14:35:24Z</dcterms:created>
  <dcterms:modified xsi:type="dcterms:W3CDTF">2023-12-17T16:03:45Z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2023-12-17T00:00:00Z</vt:filetime>
  </property>
  <property fmtid="{D5CDD505-2E9C-101B-9397-08002B2CF9AE}" pid="5" name="Producer">
    <vt:lpwstr>Microsoft® PowerPoint® 2013</vt:lpwstr>
  </property>
</Properties>
</file>