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35"/>
  </p:notesMasterIdLst>
  <p:sldIdLst>
    <p:sldId id="293" r:id="rId2"/>
    <p:sldId id="289" r:id="rId3"/>
    <p:sldId id="287" r:id="rId4"/>
    <p:sldId id="257" r:id="rId5"/>
    <p:sldId id="258" r:id="rId6"/>
    <p:sldId id="259" r:id="rId7"/>
    <p:sldId id="280" r:id="rId8"/>
    <p:sldId id="260" r:id="rId9"/>
    <p:sldId id="281" r:id="rId10"/>
    <p:sldId id="261" r:id="rId11"/>
    <p:sldId id="262" r:id="rId12"/>
    <p:sldId id="286" r:id="rId13"/>
    <p:sldId id="285" r:id="rId14"/>
    <p:sldId id="290" r:id="rId15"/>
    <p:sldId id="264" r:id="rId16"/>
    <p:sldId id="297" r:id="rId17"/>
    <p:sldId id="267" r:id="rId18"/>
    <p:sldId id="268" r:id="rId19"/>
    <p:sldId id="301" r:id="rId20"/>
    <p:sldId id="302" r:id="rId21"/>
    <p:sldId id="303" r:id="rId22"/>
    <p:sldId id="299" r:id="rId23"/>
    <p:sldId id="298" r:id="rId24"/>
    <p:sldId id="265" r:id="rId25"/>
    <p:sldId id="271" r:id="rId26"/>
    <p:sldId id="292" r:id="rId27"/>
    <p:sldId id="296" r:id="rId28"/>
    <p:sldId id="284" r:id="rId29"/>
    <p:sldId id="275" r:id="rId30"/>
    <p:sldId id="300" r:id="rId31"/>
    <p:sldId id="276" r:id="rId32"/>
    <p:sldId id="295" r:id="rId33"/>
    <p:sldId id="27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444" autoAdjust="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A169-2423-4E1A-AB17-6C910DD9B7C8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4ACEF-3C4D-4450-AF9C-E131024045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4ACEF-3C4D-4450-AF9C-E131024045B7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605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492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470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190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192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3782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292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952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457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222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042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496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1sar.schoolrm.ru/sveden/employees/11232/377933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364" y="2714620"/>
            <a:ext cx="6143636" cy="3714752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ФИО: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Исайкина Ольга Михайловна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Дата рождения: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23.01.1976 г.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Профессиональное образование: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высшее,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МГПИ им. М.Е.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Евсевьева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, 1998, специальность «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Олигофренопедагогика» с дополнительной специальностью «Психология»,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квалификация «</a:t>
            </a:r>
            <a:r>
              <a:rPr lang="ru-RU" sz="2000" dirty="0" err="1" smtClean="0">
                <a:solidFill>
                  <a:srgbClr val="002060"/>
                </a:solidFill>
                <a:latin typeface="Monotype Corsiva" pitchFamily="66" charset="0"/>
              </a:rPr>
              <a:t>Олигофренопедагог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. Педагог – психолог» . Д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иплом БВС  №0450562 23 июня 1998г.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Стаж педагогической работы (по специальности):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7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Общий трудовой стаж: 22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Наличие квалификационной категории: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первая кв. категория</a:t>
            </a:r>
            <a:endParaRPr lang="ru-RU" altLang="ru-RU" sz="2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Дата последней аттестации: _____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2021 г.</a:t>
            </a:r>
          </a:p>
          <a:p>
            <a:endParaRPr lang="ru-RU" dirty="0"/>
          </a:p>
        </p:txBody>
      </p:sp>
      <p:pic>
        <p:nvPicPr>
          <p:cNvPr id="1026" name="Picture 2" descr="C:\Users\Galia\Desktop\Сайт на раб столе\фото педагогов на сайт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786058"/>
            <a:ext cx="2557462" cy="340919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714356"/>
            <a:ext cx="8501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Портфолио</a:t>
            </a:r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</a:t>
            </a:r>
            <a:r>
              <a:rPr lang="ru-RU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Исайкиной Ольги Михайловны,</a:t>
            </a:r>
            <a:endParaRPr lang="ru-RU" sz="2800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</a:rPr>
              <a:t>педагога-психолога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МДОУ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</a:rPr>
              <a:t>«Детский сад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№91 компенсирующего вида» г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</a:rPr>
              <a:t>. о. Саранск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5720" y="0"/>
            <a:ext cx="8676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Взаимодействие с обучающимися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Edu\Downloads\001_jpg002_jpg003_jpg23\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00108"/>
            <a:ext cx="4058512" cy="557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du\Downloads\001_jpg002_jpg003_jpg23\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3480" y="976224"/>
            <a:ext cx="4075908" cy="55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301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Результаты участия в инновационной деятельности (экспериментальной деятельности)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120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80" t="5704" r="8273" b="13025"/>
          <a:stretch>
            <a:fillRect/>
          </a:stretch>
        </p:blipFill>
        <p:spPr bwMode="auto">
          <a:xfrm>
            <a:off x="142844" y="142852"/>
            <a:ext cx="4009758" cy="56436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3" cstate="print"/>
          <a:srcRect l="4277" r="3778" b="3294"/>
          <a:stretch>
            <a:fillRect/>
          </a:stretch>
        </p:blipFill>
        <p:spPr bwMode="auto">
          <a:xfrm>
            <a:off x="3929026" y="2285992"/>
            <a:ext cx="5214974" cy="392909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 rot="21289281">
            <a:off x="3705634" y="5585000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du\Downloads\001_jpg002_jpg003_jpg23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3308" y="260648"/>
            <a:ext cx="445802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du\Downloads\001_jpg002_jpg003_jpg23\выписка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406" y="260649"/>
            <a:ext cx="4303382" cy="60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du\Downloads\001_jpg002_jpg003_jpg23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918"/>
            <a:ext cx="4824536" cy="662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6512511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Наличие публикаций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Edu\Downloads\001_jpg002_jpg003_jpg23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788805"/>
            <a:ext cx="4073340" cy="55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Edu\Downloads\001_jpg002_jpg003_jpg23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785794"/>
            <a:ext cx="4143404" cy="568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7100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ownloads\17079069726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85728"/>
            <a:ext cx="4429156" cy="6265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du\Downloads\001_jpg002_jpg003_jpg23\ФАОП ДО_2023_page-000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4040980" cy="57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Edu\Downloads\001_jpg002_jpg003_jpg23\ФАОП ДО_2023_page-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428604"/>
            <a:ext cx="4071966" cy="57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7958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Edu\Downloads\001_jpg002_jpg003_jpg23\ФАОП ДО_2023_page-0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22135"/>
            <a:ext cx="4330408" cy="612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Edu\Downloads\001_jpg002_jpg003_jpg23\ФАОП ДО_2023_page-02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9740"/>
            <a:ext cx="4332102" cy="612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 rot="21289281">
            <a:off x="4722788" y="3799050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9029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ownloads\2023-10-17_11-04-16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706348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58690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педагога-психолога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 г.о. Саранск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«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Арттерапия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как средство коррекции эмоционально-волевой сферы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https://ds91sar.schoolrm.ru/sveden/employees/11232/377933/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Эл сборник 2023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73" y="214290"/>
            <a:ext cx="4293810" cy="6072230"/>
          </a:xfrm>
          <a:prstGeom prst="rect">
            <a:avLst/>
          </a:prstGeom>
          <a:noFill/>
        </p:spPr>
      </p:pic>
      <p:pic>
        <p:nvPicPr>
          <p:cNvPr id="7171" name="Picture 3" descr="C:\Users\Galia\Desktop\Эл сборник 2023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14290"/>
            <a:ext cx="4344054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Эл сборник 2023_page-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85728"/>
            <a:ext cx="4192779" cy="5929354"/>
          </a:xfrm>
          <a:prstGeom prst="rect">
            <a:avLst/>
          </a:prstGeom>
          <a:noFill/>
        </p:spPr>
      </p:pic>
      <p:pic>
        <p:nvPicPr>
          <p:cNvPr id="8195" name="Picture 3" descr="C:\Users\Galia\Desktop\Эл сборник 2023_page-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243029" cy="6000792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 rot="21289281">
            <a:off x="293632" y="3013231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Новая папка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169349"/>
            <a:ext cx="4143404" cy="5688651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kumimoji="0" lang="ru-RU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очно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Новая папка\0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8604"/>
            <a:ext cx="4474822" cy="6143668"/>
          </a:xfrm>
          <a:prstGeom prst="rect">
            <a:avLst/>
          </a:prstGeom>
          <a:noFill/>
        </p:spPr>
      </p:pic>
      <p:pic>
        <p:nvPicPr>
          <p:cNvPr id="4098" name="Picture 2" descr="C:\Users\Galia\Desktop\выписка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03"/>
            <a:ext cx="4429124" cy="6262347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 rot="21289281">
            <a:off x="4865664" y="3799049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21289281">
            <a:off x="7911" y="3799048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Edu\Downloads\001_jpg002_jpg003_jpg23\скан выступление О.М.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14290"/>
            <a:ext cx="4572032" cy="64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/>
          <p:cNvSpPr/>
          <p:nvPr/>
        </p:nvSpPr>
        <p:spPr>
          <a:xfrm rot="21289281">
            <a:off x="2151021" y="3013232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988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Проведение мастер-классов, открытых занятий, мероприятий (очно)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Edu\Downloads\001_jpg002_jpg003_jpg23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1214422"/>
            <a:ext cx="4000528" cy="549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4296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Edu\Downloads\001_jpg002_jpg003_jpg23\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7" y="285728"/>
            <a:ext cx="4422789" cy="60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du\Downloads\001_jpg002_jpg003_jpg23\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32656"/>
            <a:ext cx="4358227" cy="598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Edu\Downloads\001_jpg002_jpg003_jpg23\справка  О.М.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4021"/>
            <a:ext cx="4593692" cy="64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0762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Edu\Downloads\001_jpg002_jpg003_jpg23\IMG-20240112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857231"/>
            <a:ext cx="4214842" cy="592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143932" cy="92867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Экспертная деятельность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Galia\Downloads\17079069726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85794"/>
            <a:ext cx="4143404" cy="5856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8135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Общественно-педагогическая активность педагога: участие в работе педагогических сообществ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alia\Downloads\979_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643050"/>
            <a:ext cx="3571900" cy="5048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5893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нтиплагиат Исайкина О.М.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-714" b="56322"/>
          <a:stretch>
            <a:fillRect/>
          </a:stretch>
        </p:blipFill>
        <p:spPr bwMode="auto">
          <a:xfrm>
            <a:off x="142844" y="428604"/>
            <a:ext cx="8786874" cy="539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Новая папка\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736"/>
            <a:ext cx="3929090" cy="539441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Участие педагога в профессиональных конкурсах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Edu\Downloads\001_jpg002_jpg003_jpg23\IMG-20240112-WA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982" y="357166"/>
            <a:ext cx="4144140" cy="585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Edu\Downloads\001_jpg002_jpg003_jpg23\IMG-20240112-WA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57166"/>
            <a:ext cx="4141090" cy="585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7397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Edu\Downloads\IMG-20240115-W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3537133" cy="500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Galia\Downloads\Исайкина Ольга Михайлов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5" y="1500174"/>
            <a:ext cx="5337393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76239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Награды и поощрения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Edu\Downloads\001_jpg002_jpg003_jpg23\IMG-20240112-WA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36" y="1285860"/>
            <a:ext cx="3772182" cy="53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0433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Качество реализации коррекционно-развивающих и развивающих программ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Edu\Downloads\001_jpg002_jpg003_jpg23\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14422"/>
            <a:ext cx="3973129" cy="545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Edu\Downloads\001_jpg002_jpg003_jpg23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77586"/>
            <a:ext cx="3999958" cy="549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641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Качество организации деятельности в соответствии с направлениями (психодиагностика, психокоррекция, реабилитация, психопрофилактика, психоконсультирование и психопросвещение)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Edu\Downloads\001_jpg002_jpg003_jpg23\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1852"/>
            <a:ext cx="3744415" cy="514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Edu\Downloads\001_jpg002_jpg003_jpg23\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68272"/>
            <a:ext cx="3720496" cy="51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2290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Взаимодействие с родителями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Edu\Downloads\001_jpg002_jpg003_jpg23\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00108"/>
            <a:ext cx="4058512" cy="557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Edu\Downloads\001_jpg002_jpg003_jpg23\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00108"/>
            <a:ext cx="4071966" cy="55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955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портфолио Ганичева\2021-09-22_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4467644" cy="61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портфолио Ганичева\2021-09-22_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85"/>
          <a:stretch>
            <a:fillRect/>
          </a:stretch>
        </p:blipFill>
        <p:spPr bwMode="auto">
          <a:xfrm>
            <a:off x="4714876" y="357166"/>
            <a:ext cx="4214842" cy="610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787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Взаимодействие с педагогами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Edu\Downloads\001_jpg002_jpg003_jpg23\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724" y="953785"/>
            <a:ext cx="4152714" cy="570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du\Downloads\001_jpg002_jpg003_jpg23\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3785"/>
            <a:ext cx="4143404" cy="56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20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du\Downloads\001_jpg002_jpg003_jpg23\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428604"/>
            <a:ext cx="4422737" cy="60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du\Downloads\001_jpg002_jpg003_jpg23\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604"/>
            <a:ext cx="4413721" cy="605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923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2090</TotalTime>
  <Words>215</Words>
  <Application>Microsoft Office PowerPoint</Application>
  <PresentationFormat>Экран (4:3)</PresentationFormat>
  <Paragraphs>27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 ПРЕДСТАВЛЕНИЕ ИННОВАЦИОННОГО ПЕДАГОГИЧЕСКОГО ОПЫТА  педагога-психолога  МДОУ «Детский сад №91 компенсирующего вида» г.о. Саранск  Тема: «Арттерапия как средство коррекции эмоционально-волевой сферы»   https://ds91sar.schoolrm.ru/sveden/employees/11232/377933/      </vt:lpstr>
      <vt:lpstr>Слайд 3</vt:lpstr>
      <vt:lpstr>Качество реализации коррекционно-развивающих и развивающих программ</vt:lpstr>
      <vt:lpstr> Качество организации деятельности в соответствии с направлениями (психодиагностика, психокоррекция, реабилитация, психопрофилактика, психоконсультирование и психопросвещение)</vt:lpstr>
      <vt:lpstr> Взаимодействие с родителями</vt:lpstr>
      <vt:lpstr>Слайд 7</vt:lpstr>
      <vt:lpstr> Взаимодействие с педагогами</vt:lpstr>
      <vt:lpstr>Слайд 9</vt:lpstr>
      <vt:lpstr> Взаимодействие с обучающимися</vt:lpstr>
      <vt:lpstr> Результаты участия в инновационной деятельности (экспериментальной деятельности)</vt:lpstr>
      <vt:lpstr>Слайд 12</vt:lpstr>
      <vt:lpstr>Слайд 13</vt:lpstr>
      <vt:lpstr>Слайд 14</vt:lpstr>
      <vt:lpstr> Наличие публикаций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 Проведение мастер-классов, открытых занятий, мероприятий (очно)</vt:lpstr>
      <vt:lpstr>Слайд 26</vt:lpstr>
      <vt:lpstr>Слайд 27</vt:lpstr>
      <vt:lpstr> Экспертная деятельность</vt:lpstr>
      <vt:lpstr> Общественно-педагогическая активность педагога: участие в работе педагогических сообществ</vt:lpstr>
      <vt:lpstr> Участие педагога в профессиональных конкурсах</vt:lpstr>
      <vt:lpstr>Слайд 31</vt:lpstr>
      <vt:lpstr>Слайд 32</vt:lpstr>
      <vt:lpstr> 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Admin</dc:creator>
  <cp:lastModifiedBy>Galia</cp:lastModifiedBy>
  <cp:revision>87</cp:revision>
  <dcterms:created xsi:type="dcterms:W3CDTF">2021-08-24T12:12:43Z</dcterms:created>
  <dcterms:modified xsi:type="dcterms:W3CDTF">2024-02-20T12:56:14Z</dcterms:modified>
</cp:coreProperties>
</file>