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6CF1-22A4-4B0E-A2D3-499FA56FD34C}" type="datetimeFigureOut">
              <a:rPr lang="ru-RU" smtClean="0"/>
              <a:t>20.02.2020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5E51-1AD4-4A16-B484-1AFC2B719E8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учреждение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Детский сад комбинированного вида №20»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48478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Паспорт экологического проекта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«Огород на окне, группы № 5»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653136"/>
            <a:ext cx="3528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Над проектом работали воспитатели: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Кудашкина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Радаева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И. </a:t>
            </a:r>
            <a:r>
              <a:rPr lang="ru-RU" dirty="0" smtClean="0"/>
              <a:t>А.</a:t>
            </a:r>
            <a:endParaRPr lang="ru-RU" dirty="0"/>
          </a:p>
        </p:txBody>
      </p:sp>
      <p:pic>
        <p:nvPicPr>
          <p:cNvPr id="13315" name="Picture 3" descr="C:\Users\Домашний\Desktop\Садик группа № 5\IMG_20200220_175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25735"/>
            <a:ext cx="4536504" cy="3363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964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Основной этап познавательно -  исследовательской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Совместная деятельность воспитателя и детей (беседы, посадка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наблюдение и уход, изготовление декораций для огорода);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Рассматривание и сравнение семян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(помидор, укропа, огурец, горох)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Посадка: лук коллективно, огурец;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Посев: пшеница;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Исследовательская и практическая деятельность по изучению особенностей выращивания культурных насаждений: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подготовка почвы, знакомство с моделью трудового процесса, посадка, установка на светлое место, полив, рыхление, оформление огорода на окне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наблюдение за первыми всходами и дальнейшим развитием;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знакомство с моделью строения растения;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-дидактические игры: «Что сначала, а что потом?», «Собери из частей целое», «Чудесный мешочек», "Вершки и корешки"," Узнай и назови" (Овощи и фрукты, " Угадай на вкус", " Собери овощи в корзинку, а фрукты в вазу ", " Что лишнее?", " Скажи ласково!", "Путаница"(Собери правильно растение: корень, стебель и т. д.).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раскрашивание картинок "Овощи", "Фрукты"; рисование "Мои любимые фрукты и овощи", лепка "Чудо - горошины";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чтение художественной литературы (русские народные сказки "Репка", "Вершки и корешки", "Пых", "Бобовое зёрнышко", стихотворения С. В. Михалкова "Овощи", стихи об овощах и фруктах, " Однажды с базара хозяйка пришла", загадки про овощи и фрукты, рассматривание иллюстраций в книгах.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-Работа с родителями: беседы с родителями: «Для чего нужен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огород на окне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-памятка для родителей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«Лук от всех недуг»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Ответственные за выполнение: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дети, родители.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8488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Заключительный этап познавательно - исследовательской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 воспитателя и детей: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-анализ полученных результатов;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Фотоотчет "Как мы сажаем и ухаживаем за растениями";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-Мини - выставка выращенной продукции. (Дети группы,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научились наблюдать, стали бережнее относиться к растительному миру, правильно взаимодействовать с растениями по принципу «не навреди». Все участники проекта (дети, воспитатели, родители) получили положительные эмоции от полученных результатов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pic>
        <p:nvPicPr>
          <p:cNvPr id="23555" name="Picture 3" descr="C:\Users\Домашний\Desktop\Садик группа № 5\IMG_20200220_152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7"/>
            <a:ext cx="3611216" cy="48705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C:\Users\Домашний\Desktop\Садик группа № 5\IMG_20200220_152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528392" cy="4758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71600" y="404664"/>
            <a:ext cx="346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 за проектом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pic>
        <p:nvPicPr>
          <p:cNvPr id="24578" name="Picture 2" descr="C:\Users\Домашний\Desktop\Садик группа № 5\IMG_20200220_174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6" y="620688"/>
            <a:ext cx="48559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Домашний\Desktop\Садик группа № 5\IMG_20200220_175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1482" y="3140968"/>
            <a:ext cx="43703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1544016"/>
            <a:ext cx="328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Ухаживаем за огородом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3"/>
            <a:ext cx="9144000" cy="6862323"/>
          </a:xfrm>
          <a:prstGeom prst="rect">
            <a:avLst/>
          </a:prstGeom>
          <a:noFill/>
        </p:spPr>
      </p:pic>
      <p:pic>
        <p:nvPicPr>
          <p:cNvPr id="5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3"/>
            <a:ext cx="9144000" cy="68623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124744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Кудашкина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Лидия Александровна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Радаева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средней группы № 5,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родители воспитанников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познавательно - исследовательский.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содержанию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обучающий.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числу участников: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групповой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Срок реализации проекта: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среднесрочный февраль - апрель.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характеру контактов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 групповая комната, огород в ДОУ).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педагоги МДОУ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средней группы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родители воспитанников.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Возраст воспитанников: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5 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Проектная идея: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на окошке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группы № 5 мини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огород.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формирование у детей интереса к исследовательской деятельности по выращиванию культурных растений в комнатах условиях, воспитание у детей любви к природе, создания в группе мини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огорода.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82809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 дошкольного образования, связанные с всесторонним и гармоничным развитием воспитанников, не могут быть достигнуты все решения задачи трудового воспитания, так как труд является одним из универсальных средств приобщения к человеческой культуре.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 стремится к активной деятельности, важно не дать этому стремлению угаснуть, способствовать его дальнейшему развитию. Чем полнее и разнообразнее детская деятельность, тем спешнее идёт развитие ребёнка, реализуются первые творческие проявления.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7704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Задачи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-Создать условия для развития познавательных и творческих способностей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-Развивать зрительное внимание, память, восприятие, мышление.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Формировать у детей понятие взаимности природа и люди: люди садят, выращивают и ухаживают за растениями, растения вырастают, радуют людей своей красотой, кормят своими плодами.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-Обобщать представление детей о необходимости света, тепла, влаги и почвы для роста растений.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-Развивать умение наблюдать, выделять предмет из окружающего пространства по определённым признакам. Обогащать опыт исследовательских действий, удовлетворять детскую пытливость.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6768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Социально-коммуникативное развитие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-Продолжать формировать умение бережно относится к природе и ухаживать за растениями в комнатных условиях;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Закреплять новые знания с опорой на жизнь;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-Воспитывать трудолюбие желание помогать взрослым, учить детей ухаживать за растениями;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-Формировать положительные взаимоотношения ребёнка с взрослыми и со сверстниками;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-Развивать чувство общественности детей в группе и навыки сотрудничества.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548680"/>
            <a:ext cx="6624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-Обогащать словарный запас детей, развивать речь, активизировать употребление прилагательных, глаголов в речи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-Развивать умение работать сообща, получать удовольствие от совместной работы;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Знакомить с художественными произведениями, связанными с огородом, овощами и фруктами.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Художественно - эстетическое развитие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-Продолжать способствовать развитию творческих способностей у детей, поощрять разнообразие детских работ, вариативность.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424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включает в себя три этапа: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этап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подготовительный (приобщение родителей и детей к реализации проектно - исследовательской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этап-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основной (реализация проекта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этап-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заключительный (подведение итогов работы по проекту).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мероприятий по реализации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Значимость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проекта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всех его участников: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получают знания по уходу за культурными огородными растениями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представления о структуре трудового процесса. Дети узнают и называют части растения.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Воспитатель продолжает осваивать метод проектирования, который позволяет эффективно развивать познавательно-исследовательское и творческое мышление дошкольников.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Родители активно участвуют в подготовке материалов (подборка семян для посадки, в оформлении огорода на подоконнике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5.infourok.ru/uploads/ex/0a33/000770ba-be6e04c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22"/>
            <a:ext cx="9144000" cy="68623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Подготовительный этап познавательно - исследовательской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приобщение родителей и детей к реализации проектно - исследовательской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деятельности воспитателя и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Формулировка цели и определение задач;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Подборка материала по теме Проекта (литература, наглядный материал, дидактические, сюжетные игры, физкультминутки, фото, семена, муляжи овощей, материалы для посадки), (Воспитатель группы);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Подготовка семян и луковиц;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Размещение в родительском уголке информации о познавательно - исследовательском проекте "Огород на окошке" (Воспитатель группы)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Беседа с родителями "Огород на окошке;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-Консультация для родителей: "Участие в проекте "Огород на окошке".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-Беседы с детьми о создании огорода на окне.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-Составление плана работы над проектом.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-Сбор материала, необходимого для реализации проекта.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-Разработка конспектов занятий и презентации по планируемой теме. Организация предметно - развивающей среды по теме проекта. (Воспитатель группы).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247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11</cp:revision>
  <dcterms:created xsi:type="dcterms:W3CDTF">2020-02-20T15:45:51Z</dcterms:created>
  <dcterms:modified xsi:type="dcterms:W3CDTF">2020-02-20T17:33:06Z</dcterms:modified>
</cp:coreProperties>
</file>