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8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52928" cy="6336704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педагога дополнительного образования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Аниськина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Юрия Александровича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(материал-представление  на аттестацию педагогического работника, подтверждающего 1 квалификационную категорию)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Участие детей в конкурсах, выставках, турнирах,  соревнованиях, акциях, фестивалях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рина\Desktop\аттест аниськин - копия\аниськин 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836712"/>
            <a:ext cx="1872208" cy="2736304"/>
          </a:xfrm>
          <a:prstGeom prst="rect">
            <a:avLst/>
          </a:prstGeom>
          <a:noFill/>
        </p:spPr>
      </p:pic>
      <p:pic>
        <p:nvPicPr>
          <p:cNvPr id="1027" name="Picture 3" descr="C:\Users\ирина\Desktop\аттест аниськин - копия\аниськин 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1872208" cy="2664296"/>
          </a:xfrm>
          <a:prstGeom prst="rect">
            <a:avLst/>
          </a:prstGeom>
          <a:noFill/>
        </p:spPr>
      </p:pic>
      <p:pic>
        <p:nvPicPr>
          <p:cNvPr id="1028" name="Picture 4" descr="C:\Users\ирина\Desktop\аттест аниськин - копия\аниськин 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872208" cy="2736304"/>
          </a:xfrm>
          <a:prstGeom prst="rect">
            <a:avLst/>
          </a:prstGeom>
          <a:noFill/>
        </p:spPr>
      </p:pic>
      <p:pic>
        <p:nvPicPr>
          <p:cNvPr id="1029" name="Picture 5" descr="C:\Users\ирина\Desktop\аттест аниськин - копия\аниськин 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573016"/>
            <a:ext cx="1800200" cy="2592288"/>
          </a:xfrm>
          <a:prstGeom prst="rect">
            <a:avLst/>
          </a:prstGeom>
          <a:noFill/>
        </p:spPr>
      </p:pic>
      <p:pic>
        <p:nvPicPr>
          <p:cNvPr id="1030" name="Picture 6" descr="C:\Users\ирина\Desktop\аттест аниськин - копия\аниськин 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193704"/>
            <a:ext cx="1800200" cy="2664296"/>
          </a:xfrm>
          <a:prstGeom prst="rect">
            <a:avLst/>
          </a:prstGeom>
          <a:noFill/>
        </p:spPr>
      </p:pic>
      <p:pic>
        <p:nvPicPr>
          <p:cNvPr id="1031" name="Picture 7" descr="C:\Users\ирина\Desktop\аттест аниськин - копия\аниськин 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124744"/>
            <a:ext cx="1872208" cy="2636912"/>
          </a:xfrm>
          <a:prstGeom prst="rect">
            <a:avLst/>
          </a:prstGeom>
          <a:noFill/>
        </p:spPr>
      </p:pic>
      <p:pic>
        <p:nvPicPr>
          <p:cNvPr id="1032" name="Picture 8" descr="C:\Users\ирина\Desktop\20210928_0930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3789040"/>
            <a:ext cx="1872208" cy="2564904"/>
          </a:xfrm>
          <a:prstGeom prst="rect">
            <a:avLst/>
          </a:prstGeom>
          <a:noFill/>
        </p:spPr>
      </p:pic>
      <p:pic>
        <p:nvPicPr>
          <p:cNvPr id="1033" name="Picture 9" descr="C:\Users\ирина\Desktop\IMG-20210928-WA00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3933056"/>
            <a:ext cx="1899593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92088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Наличие публикаций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«Турнир памяти друзей».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Газета Дубенского муниципального района «Новая жизнь» № 8 от 01 марта 2019г.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htt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moyaokruga.ru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novaya-zhizn-dubenki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«Туризм-это интересно, познавательно, увлекательно.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Газета Дубенского муниципального района «Новая жизнь» № 38 от 34 сентября 2021 г.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htt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moyaokruga.ru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novaya-zhizn-dubenki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Наличие публикаций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2016285"/>
          <a:ext cx="6096000" cy="2825429"/>
        </p:xfrm>
        <a:graphic>
          <a:graphicData uri="http://schemas.openxmlformats.org/drawingml/2006/table">
            <a:tbl>
              <a:tblPr/>
              <a:tblGrid>
                <a:gridCol w="3125698"/>
                <a:gridCol w="2970302"/>
              </a:tblGrid>
              <a:tr h="28254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31" name="Рисунок 3" descr="IMG-01434d3a3e2d406dc4346fe85d09fe56-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176464" cy="5040560"/>
          </a:xfrm>
          <a:prstGeom prst="rect">
            <a:avLst/>
          </a:prstGeom>
          <a:noFill/>
        </p:spPr>
      </p:pic>
      <p:pic>
        <p:nvPicPr>
          <p:cNvPr id="22530" name="Рисунок 5" descr="IMG-fe62cdbbeb841f8fe13e7306c5f89713-V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3"/>
            <a:ext cx="417646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4025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Наличие публикаций</a:t>
            </a:r>
          </a:p>
          <a:p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555084"/>
          <a:ext cx="6096000" cy="3747832"/>
        </p:xfrm>
        <a:graphic>
          <a:graphicData uri="http://schemas.openxmlformats.org/drawingml/2006/table">
            <a:tbl>
              <a:tblPr/>
              <a:tblGrid>
                <a:gridCol w="3125547"/>
                <a:gridCol w="2970453"/>
              </a:tblGrid>
              <a:tr h="37478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01" name="Рисунок 2" descr="20210924_1531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89648"/>
            <a:ext cx="4257551" cy="2979712"/>
          </a:xfrm>
          <a:prstGeom prst="rect">
            <a:avLst/>
          </a:prstGeom>
          <a:noFill/>
        </p:spPr>
      </p:pic>
      <p:pic>
        <p:nvPicPr>
          <p:cNvPr id="1026" name="Picture 2" descr="C:\Users\ирина\Downloads\20210929_112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4248472" cy="2736304"/>
          </a:xfrm>
          <a:prstGeom prst="rect">
            <a:avLst/>
          </a:prstGeom>
          <a:noFill/>
        </p:spPr>
      </p:pic>
      <p:pic>
        <p:nvPicPr>
          <p:cNvPr id="1027" name="Picture 3" descr="C:\Users\ирина\Downloads\20210924_153135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836712"/>
            <a:ext cx="417646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1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Наличие авторских программ, методических разработок.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рина\Downloads\Screenshot_20210929-204951_Samsung No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672408" cy="5040560"/>
          </a:xfrm>
          <a:prstGeom prst="rect">
            <a:avLst/>
          </a:prstGeom>
          <a:noFill/>
        </p:spPr>
      </p:pic>
      <p:pic>
        <p:nvPicPr>
          <p:cNvPr id="5" name="Picture 2" descr="G:\аттестация Аниськин 2021\скри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88841"/>
            <a:ext cx="4608512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920880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Уровень образовательной организации: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	«Актуальные направления развития патриотического воспитания  в системе дополнительного образования детей». Заседание методического объединения педагогов, 2018 г.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	«Культурно-познавательный туризм  в образовательной деятельности учреждений дополнительного образования». Заседание методического объединения педагогов, 2019 г.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	«Физическое воспитание  в учреждениях дополнительного образования». Заседание методического  объединения педагогов, 2020 г.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F:\сканирование0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16832"/>
            <a:ext cx="3384377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Проведение мастер-классов, открытых мероприятий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5536" y="1364672"/>
            <a:ext cx="828092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Соревнования среди юнармейских отрядов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Статен, строен, уважения достоин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Соревнования среди ЮИД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Безопасное колесо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2018-2019 годы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Соревнование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Золотой компас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2018-2021 годы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Соревнования среди юнармейских отрядов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Зарница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2018-2021 годы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Соревнования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Торопа приключений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2018-2021 голы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Открытое мероприятие с учащимися 10-11 классов МБОУ "Дубенская СОШ", посвященное  30-й годовщине вывода советских войск из Афганистана, 2019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Открытое занятие с учащимися 6-8 классов МБОУ "Дубенская СОШ",  в рамках проводимого в Российской Федерации Года Памяти и Славы, 2020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Мастер-класс по туризму  для учителей начальных классов  МБОУ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Дубенская СОШ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2020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9"/>
            <a:ext cx="646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Проведение мастер-классов, открытых мероприятий.</a:t>
            </a:r>
            <a:endParaRPr lang="ru-RU" sz="2000" dirty="0"/>
          </a:p>
        </p:txBody>
      </p:sp>
      <p:pic>
        <p:nvPicPr>
          <p:cNvPr id="40962" name="Picture 2" descr="F:\сканирование0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36712"/>
            <a:ext cx="417646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8. Экспертная деятельность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IMG_06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2736304" cy="54006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43400" y="908720"/>
          <a:ext cx="5400600" cy="5486400"/>
        </p:xfrm>
        <a:graphic>
          <a:graphicData uri="http://schemas.openxmlformats.org/drawingml/2006/table">
            <a:tbl>
              <a:tblPr/>
              <a:tblGrid>
                <a:gridCol w="5400600"/>
              </a:tblGrid>
              <a:tr h="41764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рождения: 29.11.1959 года.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Образование: высшее, МГПИ </a:t>
                      </a:r>
                      <a:r>
                        <a:rPr lang="ru-RU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им</a:t>
                      </a:r>
                      <a:r>
                        <a:rPr lang="ru-RU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М.Е. </a:t>
                      </a:r>
                      <a:r>
                        <a:rPr lang="ru-RU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Евсевьева</a:t>
                      </a:r>
                      <a:r>
                        <a:rPr lang="ru-RU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1984-1989 годы.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Общий трудовой стаж: 41 год.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Стаж педагогической работы: 15 лет.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Стаж работы в данном учреждении: </a:t>
                      </a:r>
                      <a:r>
                        <a:rPr lang="ru-RU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7 </a:t>
                      </a:r>
                      <a:r>
                        <a:rPr lang="ru-RU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лет.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Должность: педагог дополнительного образования.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Наличие квалификационной категории: первая квалификационная категория.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последней аттестации: приказ </a:t>
                      </a:r>
                      <a:r>
                        <a:rPr lang="ru-RU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№ </a:t>
                      </a:r>
                      <a:r>
                        <a:rPr lang="ru-RU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1222 от 23.12.2016.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Представление педагогического опыта.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Адрес сайта: http://cdtdub.schoolrm.ru 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9. Общественно-педагогическая активность педагога, участие в комиссиях, педагогических сообществах, в жюри конкурсов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ирина\Desktop\аттестация Аниськин 2021\фото к аттестации\аттест аниськин - копия\аниськин 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132856"/>
            <a:ext cx="2664295" cy="4176464"/>
          </a:xfrm>
          <a:prstGeom prst="rect">
            <a:avLst/>
          </a:prstGeom>
          <a:noFill/>
        </p:spPr>
      </p:pic>
      <p:pic>
        <p:nvPicPr>
          <p:cNvPr id="40962" name="Picture 2" descr="E:\аттестация Аниськин 2021\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132856"/>
            <a:ext cx="2520280" cy="4176464"/>
          </a:xfrm>
          <a:prstGeom prst="rect">
            <a:avLst/>
          </a:prstGeom>
          <a:noFill/>
        </p:spPr>
      </p:pic>
      <p:pic>
        <p:nvPicPr>
          <p:cNvPr id="41986" name="Picture 2" descr="F:\сканирование0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132856"/>
            <a:ext cx="2664296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4759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10. Наставничество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32657"/>
            <a:ext cx="6174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11. Позитивные результаты работы с детьми: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84783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-наличие системы воспитательной работы;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-применение средств диагностики;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-организация индивидуального подхода;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-динамика межличностных отношений;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-отсутствие или уменьшение количества пропусков занятий;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-отлаженная система взаимодействия с родителями;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-отсутствие жалоб родителей;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-реализация сберегающих здоровье технологий в воспитательном процессе;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-духовно-нравственное воспитание и народные традиции.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11. Позитивные результаты работы с детьми: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F:\сканирование0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736304" cy="3960440"/>
          </a:xfrm>
          <a:prstGeom prst="rect">
            <a:avLst/>
          </a:prstGeom>
          <a:noFill/>
        </p:spPr>
      </p:pic>
      <p:pic>
        <p:nvPicPr>
          <p:cNvPr id="43011" name="Picture 3" descr="F:\сканирование0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04864"/>
            <a:ext cx="2880320" cy="3960440"/>
          </a:xfrm>
          <a:prstGeom prst="rect">
            <a:avLst/>
          </a:prstGeom>
          <a:noFill/>
        </p:spPr>
      </p:pic>
      <p:pic>
        <p:nvPicPr>
          <p:cNvPr id="43012" name="Picture 4" descr="F:\сканирование0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340768"/>
            <a:ext cx="280831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12. Участие педагога в профессиональных конкурсах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13.Награды и поощрения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	Почетная грамота Главы администрации Дубенского муниципального района, 2018 г.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	Благодарность Главы Дубенского сельского поселения Дубенского муниципального района, 2018 г.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Грамота Мордовской Республиканской организации общероссийского профсоюза образования, 2019 г.</a:t>
            </a:r>
          </a:p>
          <a:p>
            <a:pPr marL="457200" indent="-4572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4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Благодарность Главы Дубенского муниципального района, 2018 г.</a:t>
            </a:r>
          </a:p>
          <a:p>
            <a:pPr marL="457200" indent="-457200">
              <a:buAutoNum type="arabicPeriod" startAt="4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	Благодарность Председателя Государственного собрания Республики Мордовия, 2020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13. Награды и поощрения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	 	 	 	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5845" name="Рисунок 3" descr="20210926_1622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933056"/>
            <a:ext cx="2006724" cy="2736304"/>
          </a:xfrm>
          <a:prstGeom prst="rect">
            <a:avLst/>
          </a:prstGeom>
          <a:noFill/>
        </p:spPr>
      </p:pic>
      <p:pic>
        <p:nvPicPr>
          <p:cNvPr id="35844" name="Рисунок 1" descr="20210926_162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2376264" cy="2933254"/>
          </a:xfrm>
          <a:prstGeom prst="rect">
            <a:avLst/>
          </a:prstGeom>
          <a:noFill/>
        </p:spPr>
      </p:pic>
      <p:pic>
        <p:nvPicPr>
          <p:cNvPr id="35843" name="Рисунок 5" descr="20210926_1622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933056"/>
            <a:ext cx="2232248" cy="2736304"/>
          </a:xfrm>
          <a:prstGeom prst="rect">
            <a:avLst/>
          </a:prstGeom>
          <a:noFill/>
        </p:spPr>
      </p:pic>
      <p:pic>
        <p:nvPicPr>
          <p:cNvPr id="35842" name="Рисунок 6" descr="20210926_1622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908721"/>
            <a:ext cx="2304256" cy="2880320"/>
          </a:xfrm>
          <a:prstGeom prst="rect">
            <a:avLst/>
          </a:prstGeom>
          <a:noFill/>
        </p:spPr>
      </p:pic>
      <p:pic>
        <p:nvPicPr>
          <p:cNvPr id="35841" name="Рисунок 7" descr="20210926_1622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861048"/>
            <a:ext cx="2304256" cy="2789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772816"/>
            <a:ext cx="63367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F:\сканирование0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21296"/>
            <a:ext cx="4320479" cy="6148064"/>
          </a:xfrm>
          <a:prstGeom prst="rect">
            <a:avLst/>
          </a:prstGeom>
          <a:noFill/>
        </p:spPr>
      </p:pic>
      <p:pic>
        <p:nvPicPr>
          <p:cNvPr id="24578" name="Picture 2" descr="F:\сканирование0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48680"/>
            <a:ext cx="410445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9593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Реализация образовательных программ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179512" y="2132856"/>
          <a:ext cx="2952328" cy="4491881"/>
        </p:xfrm>
        <a:graphic>
          <a:graphicData uri="http://schemas.openxmlformats.org/presentationml/2006/ole">
            <p:oleObj spid="_x0000_s23553" name="Acrobat Document" r:id="rId3" imgW="4533711" imgH="6415997" progId="AcroExch.Document.7">
              <p:embed/>
            </p:oleObj>
          </a:graphicData>
        </a:graphic>
      </p:graphicFrame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6084168" y="2060848"/>
          <a:ext cx="2915816" cy="4536504"/>
        </p:xfrm>
        <a:graphic>
          <a:graphicData uri="http://schemas.openxmlformats.org/presentationml/2006/ole">
            <p:oleObj spid="_x0000_s23554" name="Acrobat Document" r:id="rId4" imgW="4533711" imgH="6415997" progId="AcroExch.Document.7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203848" y="1052736"/>
          <a:ext cx="2808312" cy="4536504"/>
        </p:xfrm>
        <a:graphic>
          <a:graphicData uri="http://schemas.openxmlformats.org/presentationml/2006/ole">
            <p:oleObj spid="_x0000_s23555" name="Acrobat Document" r:id="rId5" imgW="4533711" imgH="6415997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6176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Реализация образовательных программ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F:\сканирование0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104457" cy="5904656"/>
          </a:xfrm>
          <a:prstGeom prst="rect">
            <a:avLst/>
          </a:prstGeom>
          <a:noFill/>
        </p:spPr>
      </p:pic>
      <p:pic>
        <p:nvPicPr>
          <p:cNvPr id="39939" name="Picture 3" descr="F:\сканирование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4704"/>
            <a:ext cx="4285605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F:\сканирование0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104456" cy="57606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7" y="188640"/>
            <a:ext cx="632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Реализация образовательных программ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 descr="F:\сканирование0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4104456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Результаты участия в инновационной (экспериментальной) деятельности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-Участие в реализации муниципальной экспериментальной площадки «Развитие личности кадета МЧС в условиях образовательной школы» через реализацию дополнительной общеобразовательной программы дополнительного образования детей  «Юный патриот» в 2017-2018, 2018-2019, 2019-2020, 2020-2021 учебных годах.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Участие в 2019-2021 г.г. в реализации федерального проекта «Успех каждого ребенка» национального проекта «Образование». Подготовка дополнительной общеобразовательной программы дополнительного образования детей «Дистанция», прошедшей сертификацию.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8064896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Результаты участия в инновационной (экспериментальной) деятельности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рина\Desktop\аттестация Аниськин 2021\фото к аттестации\аттест аниськин - копия\аниськин 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816424" cy="5616624"/>
          </a:xfrm>
          <a:prstGeom prst="rect">
            <a:avLst/>
          </a:prstGeom>
          <a:noFill/>
        </p:spPr>
      </p:pic>
      <p:pic>
        <p:nvPicPr>
          <p:cNvPr id="39938" name="Picture 2" descr="E:\аттестация Аниськин 2021\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52736"/>
            <a:ext cx="3672408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568952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Участие детей в конкурсах, выставках, турнирах,  соревнованиях, акциях, фестивалях.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Республиканский уровень: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Аниськин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Андрей, 1 место в личном зачете среди юношей по стрельбе из пневматической винтовки в республиканском финале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юноармейской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военно-спортивной игры «Зарница Поволжья», 2018 г.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МБУ ДО «Центр детского творчества» Дубенского района, 3 место в республиканском финале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юноармейской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военно-спортивной игры «Зарница Поволжья» по стрельбе из пневматической винтовки, 2019 г.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Отряд юных инспекторов движения МБУ ДО «Центр детского творчества» Дубенского района, за активное участие в конкурсе юных инспекторов движение «Безопасное колесо-2019» среди общеобразовательных организаций Республики Мордовия, 2019 г.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Муниципальный уровень: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Вазанова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Виктория,  2 место на муниципальном соревновании по спортивному туризму на пешеходных дистанциях среди обучающихся «Золотой компас», 2018 г.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Чаткин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Сергей, 2 место на муниципальном соревновании по спортивному туризму на пешеходных дистанциях среди обучающихся «Золотой компас», 2019 г.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-Команда учащихся 6 «б» класса МБОУ «Дубенская СОШ» за активное участие в муниципальных соревнованиях по спортивному туризму «Тропа приключений», 2019 г.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-Команда учащихся 9 «б» класса МБОУ «Дубенская СОШ», 3 место  в муниципальных соревнованиях по спортивному туризму «Тропа приключений», 2019 г.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Горинов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Евгений, 1 место в конкурсе «Защитник Отечества» в муниципальных соревнованиях Военно-спортивной игры «Зарница 2021».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-Команда «Орлята» МБОУ «Дубенская СОШ», 3 место в районной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брейн-ринге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«Войны священные страницы…», посвященном 76-летию Победы в Великой Отечественной войне, 2021 г.</a:t>
            </a:r>
          </a:p>
          <a:p>
            <a:r>
              <a:rPr lang="ru-RU" sz="2000" dirty="0" smtClean="0"/>
              <a:t> 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296</TotalTime>
  <Words>681</Words>
  <Application>Microsoft Office PowerPoint</Application>
  <PresentationFormat>Экран (4:3)</PresentationFormat>
  <Paragraphs>129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Acrobat Document</vt:lpstr>
      <vt:lpstr>  ПОРТФОЛИО педагога дополнительного образования Аниськина Юрия Александровича   (материал-представление  на аттестацию педагогического работника, подтверждающего 1 квалификационную категорию)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ПОРТФОЛИО педагога дополнительного образования Аниськина Юрия Александровича   (материал-представление  на аттестацию педагогического работника, подтверждающего 1 квалификационную категорию)   </dc:title>
  <dc:creator>ирина</dc:creator>
  <cp:lastModifiedBy>ирина</cp:lastModifiedBy>
  <cp:revision>43</cp:revision>
  <dcterms:created xsi:type="dcterms:W3CDTF">2021-09-27T17:45:24Z</dcterms:created>
  <dcterms:modified xsi:type="dcterms:W3CDTF">2021-09-30T17:59:12Z</dcterms:modified>
</cp:coreProperties>
</file>