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2313" autoAdjust="0"/>
  </p:normalViewPr>
  <p:slideViewPr>
    <p:cSldViewPr>
      <p:cViewPr>
        <p:scale>
          <a:sx n="76" d="100"/>
          <a:sy n="76" d="100"/>
        </p:scale>
        <p:origin x="-120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E2B08-90BF-49A5-AB75-C8CC5099C9D7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107A-CDFE-4E35-9D72-8372E260F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1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107A-CDFE-4E35-9D72-8372E260F7F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6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юдмила\Desktop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МУЗЫКОТЕРАПИЯ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ДЕТСКОМ САДУ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выполнила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МАДОУ «Детский сад № 80» г. Саранск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Конычева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Е.В.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39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" y="-207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Достоинства музыкотерапии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208912" cy="36004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Абсолютная безвредность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Лёгкость и простота применения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контроля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Уменьшение необходимости применения других лечебных методик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771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Методы и приёмы музыкотерапии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848872" cy="32179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Помимо обычного прослушивания музыки (пассивная форма музыкотерапии), в детском саду можно использовать активные методы и приёмы музыкотерапии: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Танцетерапия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Вокалотерапия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Психогимнастические этюды и упражнения</a:t>
            </a:r>
          </a:p>
          <a:p>
            <a:pPr marL="457200" indent="-457200" algn="l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Музицирование на детских музыкальных инструментах</a:t>
            </a:r>
          </a:p>
          <a:p>
            <a:pPr marL="457200" indent="-457200">
              <a:buFont typeface="Arial" charset="0"/>
              <a:buChar char="•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Пальчиковые игры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Речевые игры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Музыкально – двигательные и коммуникативные игры, упражнения для развития крупной и мелкой моторики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Танцы под ритмодекламацию или пение взрослых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140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на развитие внимания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на развитие памяти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Игры, способствующие успокоению и организации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Игры, на выражение различных эмоций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29708"/>
            <a:ext cx="3675900" cy="2067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01042"/>
            <a:ext cx="3675899" cy="275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268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ТАНЦЕТЕРАПИЯ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– путём танцевальной импровизации выразить своё настроение, состояние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5255">
            <a:off x="5996919" y="2948524"/>
            <a:ext cx="2940221" cy="24367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67" y="4532062"/>
            <a:ext cx="2968377" cy="22262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199">
            <a:off x="146730" y="2766656"/>
            <a:ext cx="2699792" cy="20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9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ВОКАЛОТЕРАПИЯ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сполнение хороших, добрых, оптимистических детских  песен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2600">
            <a:off x="4824795" y="3067421"/>
            <a:ext cx="4091946" cy="3068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104">
            <a:off x="315041" y="2956694"/>
            <a:ext cx="4050795" cy="30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ПСИХОГИМНАСТИЧЕСКИЕ ЭТЮДЫ И УПРАЖНЕНИЯ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Этюды, игры, упражнения, направленные на развитие и коррекцию различных сторон психики ребёнка, как её познавательной, так и эмоционально – личностной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Мимические упражнения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Релаксация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Коммуникативные игры и танцы</a:t>
            </a:r>
          </a:p>
          <a:p>
            <a:pPr>
              <a:buFont typeface="Arial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Этюды на развитие выразительности движений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2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" y="-144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5051" y="404664"/>
            <a:ext cx="8507288" cy="149817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МУЗИЦИРОВАНИЕ НА ДЕТСКИХ ШУМОВЫХ И НАРОДНЫХ ИНСТРУМЕНТАХ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РЕКОМЕНДАЦИИ ПО ПРИМЕНЕНИЮ МУЗЫКОТЕРАПИИ В ПОВСЕДНЕВНОЙ ЖИЗНИ ДЕТСКОГО САДА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детском саду музыка необходима детям в течение всего дня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Утром рекомендуется включать солнечную, оптимистическую музыку, добрые песни с хорошим текстом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расслабления, снятия эмоционального и физического напряжения, для приятного погружения в дневной сон, необходимо воспользоваться благотворным влиянием мелодичной классической и современной релаксирующей музыки, наполненной звуками природы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 для вечернего времени способствует снятию накопившейся усталости, стрессовых ситуаций за день. Она успокаивает, расслабляет, нормализует кровяное давление и работу нервной системы детского организма.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Музыкотерапия благотворно повлияет на общее эмоциональное состояние детей, повысит эмоциональный статус детей, если будут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Созданы благоприятные условия для занятий детьми музыкотерапией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Продуманы методические приёмы: специальные музыкальные упражнения, игры, задания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Подобраны специальные музыкальные произведения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Задействованы все органы чувств у детей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Установлена интеграция музыкального воздействия с другими видами деятельности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661">
            <a:off x="5923280" y="1587358"/>
            <a:ext cx="3227851" cy="24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4257">
            <a:off x="4535419" y="4089830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67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-7152"/>
            <a:ext cx="9145488" cy="68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6456" y="692696"/>
            <a:ext cx="8229600" cy="48105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«Лёгкая мелодия – самый лучший утешитель для возбуждённой фантазии и лекарство для мозга»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           В. Шекспир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569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УСПЕХОВ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ВСЕМ!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276872"/>
            <a:ext cx="6008712" cy="4260676"/>
          </a:xfrm>
        </p:spPr>
        <p:txBody>
          <a:bodyPr>
            <a:normAutofit/>
          </a:bodyPr>
          <a:lstStyle/>
          <a:p>
            <a:endParaRPr lang="ru-RU" sz="6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ЗДОРОВЬЯ!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91264" cy="136815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Музыкотерапия-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лекарство, которое слушают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970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6" y="113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22413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 музыкотерапии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87624" y="2276872"/>
            <a:ext cx="6984776" cy="36724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Музыкотерапия применяется в индивидуальной и групповой форме. Каждая из этих форм может быть представлена в трёх видах музыкотерапии: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707904" y="4869160"/>
            <a:ext cx="1944216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АКТИВНОЙ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6012160" y="4365104"/>
            <a:ext cx="2662808" cy="1418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ИНТЕГРАТИВНОЙ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1043608" y="4581128"/>
            <a:ext cx="2304256" cy="12024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РЕЦЕПТИВНОЙ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музыки на лечение и профилактику заболеваний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Влияние музыкальных инструментов на организм человека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Звучание ударных инструментов способно дать ощущение устойчивости, уверенности в будущем, физически взбодрить, придать человеку силы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Духовые инструменты влияют на формирование эмоциональной сферы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4" descr="430035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7" y="3557588"/>
            <a:ext cx="38592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6" descr="rg_7pe_00_10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92531"/>
            <a:ext cx="3168352" cy="293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96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Влияние музыкальных инструментов на организм человека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Струнные инструменты прямо воздействуют на сердце, развивают в человеке чувство сострадания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Музыка, исполняемая клавишными инструментами, особенно фортепианная, соответствует интеллектуальной сфере человека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4" descr="1251917574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3429000"/>
            <a:ext cx="3974307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5" descr="rg_7pe_00_102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12" y="3140968"/>
            <a:ext cx="2646027" cy="293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160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Влияние музыки на организм человека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64" y="1772816"/>
            <a:ext cx="3629594" cy="447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3321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юда\Презентации образцы\music-templates-for-powerpoint-piano-abstract-powerpoint-templates-abstract-blue-music-white-ide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Эмоциональное состояние ребёнка, где метод музыкотерапии наиболее эффективен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5800" y="908720"/>
            <a:ext cx="7772400" cy="3138141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Переутомление, нервное истощение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Угнетённое, меланхолическое настроение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Выраженная раздражительность, гневность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Снижение сосредоточенности, внимания</a:t>
            </a:r>
          </a:p>
          <a:p>
            <a:pPr marL="457200" indent="-457200">
              <a:buFont typeface="Arial" charset="0"/>
              <a:buChar char="•"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Перевозбуждение</a:t>
            </a:r>
          </a:p>
        </p:txBody>
      </p:sp>
    </p:spTree>
    <p:extLst>
      <p:ext uri="{BB962C8B-B14F-4D97-AF65-F5344CB8AC3E}">
        <p14:creationId xmlns:p14="http://schemas.microsoft.com/office/powerpoint/2010/main" val="398108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450</Words>
  <Application>Microsoft Office PowerPoint</Application>
  <PresentationFormat>Экран (4:3)</PresentationFormat>
  <Paragraphs>77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МУЗЫКОТЕРАПИЯ В ДЕТСКОМ САДУ                                                               выполнила: музыкальный руководитель                                                              МАДОУ «Детский сад № 80» г. Саранск                                                                                                            Конычева Е.В.                                                                                                                                                                                                                                   </vt:lpstr>
      <vt:lpstr>«Лёгкая мелодия – самый лучший утешитель для возбуждённой фантазии и лекарство для мозга»                                В. Шекспир</vt:lpstr>
      <vt:lpstr>      Музыкотерапия- это лекарство, которое слушают</vt:lpstr>
      <vt:lpstr>Виды музыкотерапии</vt:lpstr>
      <vt:lpstr>        Влияние музыки на лечение и профилактику заболеваний</vt:lpstr>
      <vt:lpstr>Влияние музыкальных инструментов на организм человека</vt:lpstr>
      <vt:lpstr>Влияние музыкальных инструментов на организм человека</vt:lpstr>
      <vt:lpstr>Влияние музыки на организм человека</vt:lpstr>
      <vt:lpstr>Эмоциональное состояние ребёнка, где метод музыкотерапии наиболее эффективен</vt:lpstr>
      <vt:lpstr>Достоинства музыкотерапии</vt:lpstr>
      <vt:lpstr>Методы и приёмы музыкотерапии</vt:lpstr>
      <vt:lpstr>ЛОГОРИТМИКА</vt:lpstr>
      <vt:lpstr>ИГРОТЕРАПИЯ</vt:lpstr>
      <vt:lpstr>ТАНЦЕТЕРАПИЯ</vt:lpstr>
      <vt:lpstr>ВОКАЛОТЕРАПИЯ</vt:lpstr>
      <vt:lpstr>ПСИХОГИМНАСТИЧЕСКИЕ ЭТЮДЫ И УПРАЖНЕНИЯ</vt:lpstr>
      <vt:lpstr>МУЗИЦИРОВАНИЕ НА ДЕТСКИХ ШУМОВЫХ И НАРОДНЫХ ИНСТРУМЕНТАХ</vt:lpstr>
      <vt:lpstr>РЕКОМЕНДАЦИИ ПО ПРИМЕНЕНИЮ МУЗЫКОТЕРАПИИ В ПОВСЕДНЕВНОЙ ЖИЗНИ ДЕТСКОГО САДА</vt:lpstr>
      <vt:lpstr>Музыкотерапия благотворно повлияет на общее эмоциональное состояние детей, повысит эмоциональный статус детей, если будут</vt:lpstr>
      <vt:lpstr>    УСПЕХОВ ВСЕМ!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МУЗЫКОТЕРАПИЯ В ДЕТСКОМ САДУ</dc:title>
  <dc:creator>Людмила</dc:creator>
  <cp:lastModifiedBy>Максим</cp:lastModifiedBy>
  <cp:revision>130</cp:revision>
  <dcterms:created xsi:type="dcterms:W3CDTF">2018-02-07T15:20:21Z</dcterms:created>
  <dcterms:modified xsi:type="dcterms:W3CDTF">2020-04-28T11:24:18Z</dcterms:modified>
</cp:coreProperties>
</file>