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7"/>
  </p:notesMasterIdLst>
  <p:handoutMasterIdLst>
    <p:handoutMasterId r:id="rId28"/>
  </p:handoutMasterIdLst>
  <p:sldIdLst>
    <p:sldId id="277" r:id="rId2"/>
    <p:sldId id="257" r:id="rId3"/>
    <p:sldId id="300" r:id="rId4"/>
    <p:sldId id="338" r:id="rId5"/>
    <p:sldId id="337" r:id="rId6"/>
    <p:sldId id="286" r:id="rId7"/>
    <p:sldId id="298" r:id="rId8"/>
    <p:sldId id="301" r:id="rId9"/>
    <p:sldId id="335" r:id="rId10"/>
    <p:sldId id="332" r:id="rId11"/>
    <p:sldId id="310" r:id="rId12"/>
    <p:sldId id="297" r:id="rId13"/>
    <p:sldId id="316" r:id="rId14"/>
    <p:sldId id="326" r:id="rId15"/>
    <p:sldId id="328" r:id="rId16"/>
    <p:sldId id="317" r:id="rId17"/>
    <p:sldId id="296" r:id="rId18"/>
    <p:sldId id="333" r:id="rId19"/>
    <p:sldId id="318" r:id="rId20"/>
    <p:sldId id="268" r:id="rId21"/>
    <p:sldId id="271" r:id="rId22"/>
    <p:sldId id="272" r:id="rId23"/>
    <p:sldId id="321" r:id="rId24"/>
    <p:sldId id="315" r:id="rId25"/>
    <p:sldId id="331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6B93698-6823-4550-BC22-C4F21767D1C5}">
          <p14:sldIdLst>
            <p14:sldId id="277"/>
            <p14:sldId id="257"/>
            <p14:sldId id="300"/>
            <p14:sldId id="338"/>
            <p14:sldId id="337"/>
          </p14:sldIdLst>
        </p14:section>
        <p14:section name="Раздел 1" id="{6014F070-8C7B-4B34-8328-1CAF262411A6}">
          <p14:sldIdLst>
            <p14:sldId id="286"/>
            <p14:sldId id="298"/>
            <p14:sldId id="301"/>
            <p14:sldId id="335"/>
            <p14:sldId id="332"/>
            <p14:sldId id="310"/>
            <p14:sldId id="297"/>
            <p14:sldId id="316"/>
            <p14:sldId id="326"/>
            <p14:sldId id="328"/>
            <p14:sldId id="317"/>
            <p14:sldId id="296"/>
            <p14:sldId id="333"/>
            <p14:sldId id="318"/>
            <p14:sldId id="268"/>
            <p14:sldId id="271"/>
            <p14:sldId id="272"/>
            <p14:sldId id="321"/>
            <p14:sldId id="315"/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808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186B4-7003-4D1F-9FE6-891A5A05933F}" v="23" dt="2022-01-19T08:22:18.732"/>
    <p1510:client id="{F94DD42B-F416-4756-B6D7-67D548CC327A}" v="6" dt="2022-01-19T08:18:47.4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93" autoAdjust="0"/>
    <p:restoredTop sz="86576" autoAdjust="0"/>
  </p:normalViewPr>
  <p:slideViewPr>
    <p:cSldViewPr>
      <p:cViewPr varScale="1">
        <p:scale>
          <a:sx n="72" d="100"/>
          <a:sy n="72" d="100"/>
        </p:scale>
        <p:origin x="109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roslavsky Dmitry" userId="71c06bee866906b6" providerId="Windows Live" clId="Web-{F94DD42B-F416-4756-B6D7-67D548CC327A}"/>
    <pc:docChg chg="addSld delSld modSld">
      <pc:chgData name="Yaroslavsky Dmitry" userId="71c06bee866906b6" providerId="Windows Live" clId="Web-{F94DD42B-F416-4756-B6D7-67D548CC327A}" dt="2022-01-19T08:18:47.442" v="4"/>
      <pc:docMkLst>
        <pc:docMk/>
      </pc:docMkLst>
      <pc:sldChg chg="addSp modSp del">
        <pc:chgData name="Yaroslavsky Dmitry" userId="71c06bee866906b6" providerId="Windows Live" clId="Web-{F94DD42B-F416-4756-B6D7-67D548CC327A}" dt="2022-01-19T08:18:47.442" v="4"/>
        <pc:sldMkLst>
          <pc:docMk/>
          <pc:sldMk cId="0" sldId="300"/>
        </pc:sldMkLst>
        <pc:picChg chg="add mod">
          <ac:chgData name="Yaroslavsky Dmitry" userId="71c06bee866906b6" providerId="Windows Live" clId="Web-{F94DD42B-F416-4756-B6D7-67D548CC327A}" dt="2022-01-19T08:18:44.988" v="3" actId="1076"/>
          <ac:picMkLst>
            <pc:docMk/>
            <pc:sldMk cId="0" sldId="300"/>
            <ac:picMk id="2" creationId="{52479C75-21D8-419A-94F6-059252E7F182}"/>
          </ac:picMkLst>
        </pc:picChg>
      </pc:sldChg>
      <pc:sldChg chg="new">
        <pc:chgData name="Yaroslavsky Dmitry" userId="71c06bee866906b6" providerId="Windows Live" clId="Web-{F94DD42B-F416-4756-B6D7-67D548CC327A}" dt="2022-01-19T08:18:23.034" v="1"/>
        <pc:sldMkLst>
          <pc:docMk/>
          <pc:sldMk cId="2715004221" sldId="332"/>
        </pc:sldMkLst>
      </pc:sldChg>
    </pc:docChg>
  </pc:docChgLst>
  <pc:docChgLst>
    <pc:chgData name="Yaroslavsky Dmitry" userId="71c06bee866906b6" providerId="Windows Live" clId="Web-{72C186B4-7003-4D1F-9FE6-891A5A05933F}"/>
    <pc:docChg chg="addSld delSld modSld">
      <pc:chgData name="Yaroslavsky Dmitry" userId="71c06bee866906b6" providerId="Windows Live" clId="Web-{72C186B4-7003-4D1F-9FE6-891A5A05933F}" dt="2022-01-19T08:22:18.732" v="19" actId="14100"/>
      <pc:docMkLst>
        <pc:docMk/>
      </pc:docMkLst>
      <pc:sldChg chg="del">
        <pc:chgData name="Yaroslavsky Dmitry" userId="71c06bee866906b6" providerId="Windows Live" clId="Web-{72C186B4-7003-4D1F-9FE6-891A5A05933F}" dt="2022-01-19T08:19:51.792" v="0"/>
        <pc:sldMkLst>
          <pc:docMk/>
          <pc:sldMk cId="2715004221" sldId="332"/>
        </pc:sldMkLst>
      </pc:sldChg>
      <pc:sldChg chg="addSp modSp new">
        <pc:chgData name="Yaroslavsky Dmitry" userId="71c06bee866906b6" providerId="Windows Live" clId="Web-{72C186B4-7003-4D1F-9FE6-891A5A05933F}" dt="2022-01-19T08:22:18.732" v="19" actId="14100"/>
        <pc:sldMkLst>
          <pc:docMk/>
          <pc:sldMk cId="3897510203" sldId="332"/>
        </pc:sldMkLst>
        <pc:picChg chg="add mod">
          <ac:chgData name="Yaroslavsky Dmitry" userId="71c06bee866906b6" providerId="Windows Live" clId="Web-{72C186B4-7003-4D1F-9FE6-891A5A05933F}" dt="2022-01-19T08:22:18.732" v="19" actId="14100"/>
          <ac:picMkLst>
            <pc:docMk/>
            <pc:sldMk cId="3897510203" sldId="332"/>
            <ac:picMk id="2" creationId="{4C4E127C-62B8-4086-BFBD-7FDC18E5FA2D}"/>
          </ac:picMkLst>
        </pc:picChg>
        <pc:picChg chg="add mod">
          <ac:chgData name="Yaroslavsky Dmitry" userId="71c06bee866906b6" providerId="Windows Live" clId="Web-{72C186B4-7003-4D1F-9FE6-891A5A05933F}" dt="2022-01-19T08:21:28.200" v="7" actId="14100"/>
          <ac:picMkLst>
            <pc:docMk/>
            <pc:sldMk cId="3897510203" sldId="332"/>
            <ac:picMk id="3" creationId="{ED5B4BAF-E89D-4ADB-91E9-1F623614118A}"/>
          </ac:picMkLst>
        </pc:picChg>
        <pc:picChg chg="add mod">
          <ac:chgData name="Yaroslavsky Dmitry" userId="71c06bee866906b6" providerId="Windows Live" clId="Web-{72C186B4-7003-4D1F-9FE6-891A5A05933F}" dt="2022-01-19T08:22:01.685" v="13" actId="688"/>
          <ac:picMkLst>
            <pc:docMk/>
            <pc:sldMk cId="3897510203" sldId="332"/>
            <ac:picMk id="4" creationId="{8EBD2806-7FCA-405A-97B0-7ABF79AF65E1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A4B9B20B-8A67-4040-8EC6-932F82800FF1}" type="datetimeFigureOut">
              <a:rPr lang="ru-RU"/>
              <a:pPr/>
              <a:t>19.01.2022</a:t>
            </a:fld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D1CBA32-5F8A-41B4-9EF1-FE5202F515A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C43849-2294-4C44-991D-A1EFC62CAB2F}" type="datetimeFigureOut">
              <a:rPr lang="ru-RU"/>
              <a:pPr>
                <a:defRPr/>
              </a:pPr>
              <a:t>19.01.2022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EE77294-A82D-47C0-912C-6834171A6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EB346-F636-4E7C-B7E0-58B10A1F6D4A}" type="datetimeFigureOut">
              <a:rPr lang="ru-RU"/>
              <a:pPr>
                <a:defRPr/>
              </a:pPr>
              <a:t>19.01.2022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37B0F-C5E9-4AC1-92D7-C3191F3DD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FE9FE-2D16-4504-AB57-576AA393D1F3}" type="datetimeFigureOut">
              <a:rPr lang="ru-RU"/>
              <a:pPr>
                <a:defRPr/>
              </a:pPr>
              <a:t>19.01.2022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E3751-72EB-4BAE-A396-F224FF7BCA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5E965-458E-47FD-A89E-BDD3DC254A18}" type="datetimeFigureOut">
              <a:rPr lang="ru-RU"/>
              <a:pPr>
                <a:defRPr/>
              </a:pPr>
              <a:t>19.01.2022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E388B-D488-4C9A-9EF2-CAC320CFB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D6905-302D-459F-906D-21C1C4FAAD99}" type="datetimeFigureOut">
              <a:rPr lang="ru-RU"/>
              <a:pPr>
                <a:defRPr/>
              </a:pPr>
              <a:t>19.01.2022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E06C6-890B-459A-AADC-C84E4D107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DF51-C432-4168-AAC0-0A2A47427764}" type="datetimeFigureOut">
              <a:rPr lang="ru-RU"/>
              <a:pPr>
                <a:defRPr/>
              </a:pPr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349AC-19FF-4E17-A1B1-D90070B43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30FE7-A4C8-49E9-8889-8BDEE2A9B4B6}" type="datetimeFigureOut">
              <a:rPr lang="ru-RU"/>
              <a:pPr>
                <a:defRPr/>
              </a:pPr>
              <a:t>19.01.2022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9131E-AE33-4B56-B6A3-3C4F07868C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04C80-F2D6-4979-AC16-57698F83B516}" type="datetimeFigureOut">
              <a:rPr lang="ru-RU"/>
              <a:pPr>
                <a:defRPr/>
              </a:pPr>
              <a:t>19.01.2022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8227D-16EB-442C-89BB-0B9707C72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8D5E-E0F9-44A9-8072-87984944B7D8}" type="datetimeFigureOut">
              <a:rPr lang="ru-RU"/>
              <a:pPr>
                <a:defRPr/>
              </a:pPr>
              <a:t>19.01.2022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EBB24-B9AA-4CCF-AA41-825AAC750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1A48-C877-4435-8E37-D8B766ACDF49}" type="datetimeFigureOut">
              <a:rPr lang="ru-RU"/>
              <a:pPr>
                <a:defRPr/>
              </a:pPr>
              <a:t>19.01.2022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80C4B-202B-440D-8A39-BC494D66A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A6B0C-398F-4633-8FD7-8E636FBC5F5F}" type="datetimeFigureOut">
              <a:rPr lang="ru-RU"/>
              <a:pPr>
                <a:defRPr/>
              </a:pPr>
              <a:t>19.01.2022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935A1-C50F-49FF-8D2D-1C68537D3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E3491-B26E-405A-84A5-FB5DE5578CBB}" type="datetimeFigureOut">
              <a:rPr lang="ru-RU"/>
              <a:pPr>
                <a:defRPr/>
              </a:pPr>
              <a:t>19.01.2022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F0B18-1CDC-4DFE-A3D6-5C3576AF9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A61CFA-45C3-46BA-911D-AB7A4873C582}" type="datetimeFigureOut">
              <a:rPr lang="ru-RU"/>
              <a:pPr>
                <a:defRPr/>
              </a:pPr>
              <a:t>19.01.2022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029A6D-BF59-4D1E-A486-0DE578D49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4" r:id="rId2"/>
    <p:sldLayoutId id="2147483733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4" r:id="rId9"/>
    <p:sldLayoutId id="2147483730" r:id="rId10"/>
    <p:sldLayoutId id="214748373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A7EA52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A7EA5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5DCEAF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t2sar.schoolrm.ru/life/news/28126/498138/" TargetMode="Externa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t2sar.schoolrm.ru/life/news/28126/536611/" TargetMode="External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dt2sar.schoolrm.ru/life/news/28126/498808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t2sar.schoolrm.ru/life/news/28126/529564/" TargetMode="External"/><Relationship Id="rId5" Type="http://schemas.openxmlformats.org/officeDocument/2006/relationships/hyperlink" Target="https://cdt2sar.schoolrm.ru/life/news/28126/553350/?bitrix_include_areas=N" TargetMode="External"/><Relationship Id="rId4" Type="http://schemas.openxmlformats.org/officeDocument/2006/relationships/hyperlink" Target="https://cdt2sar.schoolrm.ru/life/news/28126/45084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6.png"/><Relationship Id="rId4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cdt2sar.schoolrm.ru/sveden/employees/28144/252081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одзаголовок 2"/>
          <p:cNvSpPr>
            <a:spLocks/>
          </p:cNvSpPr>
          <p:nvPr/>
        </p:nvSpPr>
        <p:spPr bwMode="auto">
          <a:xfrm>
            <a:off x="214282" y="928670"/>
            <a:ext cx="5249868" cy="3046428"/>
          </a:xfrm>
          <a:prstGeom prst="rect">
            <a:avLst/>
          </a:prstGeom>
          <a:noFill/>
          <a:ln>
            <a:noFill/>
          </a:ln>
        </p:spPr>
        <p:txBody>
          <a:bodyPr lIns="0" rIns="18288" anchor="ctr"/>
          <a:lstStyle/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 err="1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 err="1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Житаевой</a:t>
            </a: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 Надежды Александровны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педагога дополнительного образования МУ ДО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«Центр детского творчества №2»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142844" y="4070252"/>
            <a:ext cx="8677628" cy="255454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Дата рождения: 29.07.1985г.</a:t>
            </a:r>
          </a:p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«Организатор методист дошкольного образования и педагог психолог» МГПИ им. </a:t>
            </a:r>
            <a:r>
              <a:rPr lang="ru-RU" sz="2000" b="1" i="1" dirty="0" err="1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  № диплома ВСГ0606829 , дата выдачи 21 июня 2007 года</a:t>
            </a:r>
          </a:p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12 лет</a:t>
            </a:r>
          </a:p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Общий трудовой стаж: 13 лет</a:t>
            </a:r>
          </a:p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 первая, приказ по МО РМ </a:t>
            </a:r>
          </a:p>
          <a:p>
            <a:pPr algn="just"/>
            <a:r>
              <a:rPr lang="ru-RU" sz="20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От 20.05.2016г. № 596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6088" y="195263"/>
            <a:ext cx="8229600" cy="7191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Министерство образования РМ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6A22C5-A286-45FF-ABC7-A52829CA0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76" y="1028283"/>
            <a:ext cx="2520280" cy="32076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5BC4A68F-5B8B-40E1-8EED-AC7069426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774" y="857232"/>
            <a:ext cx="3712911" cy="553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 descr="CFC880FB">
            <a:extLst>
              <a:ext uri="{FF2B5EF4-FFF2-40B4-BE49-F238E27FC236}">
                <a16:creationId xmlns:a16="http://schemas.microsoft.com/office/drawing/2014/main" id="{12B8F866-2C85-405C-AFCE-4DD656392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6360" t="1694" r="4593" b="5341"/>
          <a:stretch>
            <a:fillRect/>
          </a:stretch>
        </p:blipFill>
        <p:spPr bwMode="auto">
          <a:xfrm>
            <a:off x="4857752" y="928670"/>
            <a:ext cx="3875624" cy="5568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8631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214282" y="357166"/>
            <a:ext cx="8713788" cy="4349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Наличие пособий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B69844-D625-47EB-BDF2-57B3FB866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5752" y="1778951"/>
            <a:ext cx="5436096" cy="39515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EB55C9-94C5-4F81-A018-2D2D37B29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22080"/>
            <a:ext cx="4248472" cy="5846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806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01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пед.чтениях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, семинарах, секциях и т.п.</a:t>
            </a:r>
            <a:endParaRPr lang="ru-RU" sz="2000" dirty="0"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B0E1FE-AF04-4419-94E1-36C15C9AE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7974" y="1160681"/>
            <a:ext cx="4178002" cy="57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0860AC-F903-486E-B934-223930342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32040" y="1412776"/>
            <a:ext cx="3240360" cy="4459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01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Проведение мастер-классов, открытых мероприятий.</a:t>
            </a:r>
            <a:endParaRPr lang="ru-RU" sz="2000" dirty="0"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17024B-1244-4821-862B-0632814F5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002801"/>
            <a:ext cx="3098069" cy="4263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FF2425-C7E1-4A97-A19A-9C6EAE5CF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43682" y="639683"/>
            <a:ext cx="4504782" cy="61995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DEFCAE-7AAA-4B4D-8EB9-74F45D7DD11A}"/>
              </a:ext>
            </a:extLst>
          </p:cNvPr>
          <p:cNvSpPr txBox="1"/>
          <p:nvPr/>
        </p:nvSpPr>
        <p:spPr>
          <a:xfrm>
            <a:off x="915305" y="5847477"/>
            <a:ext cx="6656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sng" dirty="0">
                <a:solidFill>
                  <a:srgbClr val="0000FF"/>
                </a:solidFill>
                <a:effectLst/>
                <a:latin typeface="PT Serif" panose="020A0603040505020204" pitchFamily="18" charset="-52"/>
                <a:ea typeface="Times New Roman" panose="02020603050405020304" pitchFamily="18" charset="0"/>
                <a:hlinkClick r:id="rId6"/>
              </a:rPr>
              <a:t>https://cdt2sar.schoolrm.ru/life/news/28126/498138/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E08F4B-A67C-4E90-93B7-77BC08829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99035"/>
            <a:ext cx="3857978" cy="530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AE395A-AC48-4AEE-A25A-5AB842941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32040" y="774298"/>
            <a:ext cx="3857978" cy="53094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E5F2A-2EF5-4247-B9D2-C4F98CD17E0F}"/>
              </a:ext>
            </a:extLst>
          </p:cNvPr>
          <p:cNvSpPr txBox="1"/>
          <p:nvPr/>
        </p:nvSpPr>
        <p:spPr>
          <a:xfrm>
            <a:off x="1691680" y="5908438"/>
            <a:ext cx="6696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https://cdt2sar.schoolrm.ru/life/news/28126/536611/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ED167D-DAA4-4282-90AB-CD50DE1E4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94" y="794086"/>
            <a:ext cx="3430826" cy="47215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08511-3873-4FF8-866B-6EDE56465236}"/>
              </a:ext>
            </a:extLst>
          </p:cNvPr>
          <p:cNvSpPr txBox="1"/>
          <p:nvPr/>
        </p:nvSpPr>
        <p:spPr>
          <a:xfrm>
            <a:off x="1835696" y="5589240"/>
            <a:ext cx="4585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https://cdt2sar.schoolrm.ru/life/news/28126/498808/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07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01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Экспертная деятельность</a:t>
            </a:r>
            <a:endParaRPr lang="ru-RU" sz="2000" dirty="0"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CA6287-BE62-4BF3-8019-229AA21D7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11760" y="980728"/>
            <a:ext cx="3888432" cy="5351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468313" y="333375"/>
            <a:ext cx="8229600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Общественно-педагогическая активность педагога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467544" y="332656"/>
            <a:ext cx="8229600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Общественно-педагогическая активность педагога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00B458-8BF3-4303-8FD4-DB433FB87E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4666" y="684129"/>
            <a:ext cx="4271350" cy="5876036"/>
          </a:xfrm>
          <a:prstGeom prst="rect">
            <a:avLst/>
          </a:prstGeom>
        </p:spPr>
      </p:pic>
      <p:pic>
        <p:nvPicPr>
          <p:cNvPr id="5" name="Picture 2" descr="G:\аттестация Житаева\справки\006.jpg">
            <a:extLst>
              <a:ext uri="{FF2B5EF4-FFF2-40B4-BE49-F238E27FC236}">
                <a16:creationId xmlns:a16="http://schemas.microsoft.com/office/drawing/2014/main" id="{BE5E81FF-AF86-4814-AFF1-0EF734BB1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148064" y="801215"/>
            <a:ext cx="3827917" cy="52555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EFB57A-D31B-4AC4-B721-053A3258F2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87824" y="481291"/>
            <a:ext cx="3096344" cy="42612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93B2DE-E2F8-480B-BAD6-B4FF8905376B}"/>
              </a:ext>
            </a:extLst>
          </p:cNvPr>
          <p:cNvSpPr txBox="1"/>
          <p:nvPr/>
        </p:nvSpPr>
        <p:spPr>
          <a:xfrm>
            <a:off x="205877" y="5029784"/>
            <a:ext cx="7678489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2055"/>
              </a:lnSpc>
              <a:spcAft>
                <a:spcPts val="1545"/>
              </a:spcAft>
            </a:pPr>
            <a:r>
              <a:rPr lang="ru-RU" sz="1800" b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https://cdt2sar.schoolrm.ru/life/news/28126/450840/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7A8D87-A7BC-406E-AD00-4910E7187899}"/>
              </a:ext>
            </a:extLst>
          </p:cNvPr>
          <p:cNvSpPr txBox="1"/>
          <p:nvPr/>
        </p:nvSpPr>
        <p:spPr>
          <a:xfrm rot="10800000" flipV="1">
            <a:off x="205877" y="5327675"/>
            <a:ext cx="7344815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55"/>
              </a:lnSpc>
              <a:spcAft>
                <a:spcPts val="1545"/>
              </a:spcAft>
            </a:pPr>
            <a:r>
              <a:rPr lang="ru-RU" sz="1800" b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https://cdt2sar.schoolrm.ru/life/news/28126/553350/?bitrix_include_areas=N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CC1782-6B20-4D5B-9004-7ED0A80A83D9}"/>
              </a:ext>
            </a:extLst>
          </p:cNvPr>
          <p:cNvSpPr txBox="1"/>
          <p:nvPr/>
        </p:nvSpPr>
        <p:spPr>
          <a:xfrm>
            <a:off x="205876" y="5689312"/>
            <a:ext cx="8208912" cy="110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55"/>
              </a:lnSpc>
              <a:spcAft>
                <a:spcPts val="1545"/>
              </a:spcAft>
            </a:pPr>
            <a:r>
              <a:rPr lang="ru-RU" sz="1800" b="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Акция "Георгиевская ленточка Колокольчик (Филиал) | МУДО «Центр детского творчества № 2», г. Саранск (schoolrm.ru)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8026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467544" y="332656"/>
            <a:ext cx="8229600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Наставничество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CD7B3D-61D3-4E72-A159-AD91713398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991491"/>
            <a:ext cx="4006585" cy="55077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B34F58-F405-4B48-B942-439CBF8A3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5" y="991491"/>
            <a:ext cx="4277959" cy="5887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650" y="0"/>
            <a:ext cx="7653338" cy="4762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dirty="0">
                <a:solidFill>
                  <a:srgbClr val="002060"/>
                </a:solidFill>
                <a:latin typeface="+mn-lt"/>
              </a:rPr>
              <a:t>                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Характеристика- представление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FEAAFF-4418-4AA8-BE4D-FC17ABDBA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512" y="764704"/>
            <a:ext cx="4052645" cy="55751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983352-E0F5-4AC8-9C65-810D006F2B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365" y="764704"/>
            <a:ext cx="4262018" cy="5863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>
          <a:xfrm>
            <a:off x="1214414" y="285728"/>
            <a:ext cx="6697681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Позитивные результаты работы с детьми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39E094-0D5B-4482-8FD3-7610C583A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449" y="974634"/>
            <a:ext cx="4335024" cy="596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8EBF43-7B32-4386-861A-3BF7BEF0E4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63254" y="950901"/>
            <a:ext cx="4067418" cy="5597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3587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Участие педагога в профессиональных конкурсах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9D99A5-34DA-4A8B-AF2A-D69A6C9F5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" y="1099389"/>
            <a:ext cx="2991087" cy="42302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EE5D71-6A11-426D-A709-80E9A8408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26" y="1302722"/>
            <a:ext cx="2847315" cy="40268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F9A601-5AD9-4E92-845F-6B644B3492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99" y="1302723"/>
            <a:ext cx="2844972" cy="402356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64135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Награды и поощрения в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межаттестационный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период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74B907-1AD1-4813-8147-0BB680BF7C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04207"/>
            <a:ext cx="3998513" cy="5500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33D39E-A344-4B33-902A-CB4606711E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04207"/>
            <a:ext cx="3998513" cy="5500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1C798C-0DD6-4CAA-A348-0E67CF372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" y="378549"/>
            <a:ext cx="4705357" cy="64730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6120D3-7BDB-48A2-9453-48814415B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9775" y="764704"/>
            <a:ext cx="4268036" cy="587147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5" y="1428736"/>
            <a:ext cx="77048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6666"/>
                </a:solidFill>
                <a:latin typeface="+mn-lt"/>
              </a:rPr>
              <a:t>Обобщение педагогического опыта представлено</a:t>
            </a:r>
          </a:p>
          <a:p>
            <a:pPr algn="just"/>
            <a:r>
              <a:rPr lang="ru-RU" sz="2000" dirty="0">
                <a:solidFill>
                  <a:srgbClr val="006666"/>
                </a:solidFill>
                <a:latin typeface="+mn-lt"/>
              </a:rPr>
              <a:t>на официальном сайте МУДО «Центр детского творчества № 2» г.о.Саранск</a:t>
            </a:r>
          </a:p>
          <a:p>
            <a:pPr algn="just"/>
            <a:r>
              <a:rPr lang="ru-RU" sz="2000" dirty="0" err="1">
                <a:hlinkClick r:id="rId2"/>
              </a:rPr>
              <a:t>Житаева</a:t>
            </a:r>
            <a:r>
              <a:rPr lang="ru-RU" sz="2000" dirty="0">
                <a:hlinkClick r:id="rId2"/>
              </a:rPr>
              <a:t> Надежда Александровна | МУДО «Центр детского творчества № 2», г. Саранск (schoolrm.ru)</a:t>
            </a:r>
            <a:endParaRPr lang="ru-RU" sz="2000" dirty="0">
              <a:solidFill>
                <a:srgbClr val="006666"/>
              </a:solidFill>
              <a:latin typeface="+mn-lt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71736" y="285728"/>
            <a:ext cx="36433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Дополнительная информация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5E12E-2D48-4C2C-B618-1ADA9632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66" y="260648"/>
            <a:ext cx="8305800" cy="1143000"/>
          </a:xfrm>
        </p:spPr>
        <p:txBody>
          <a:bodyPr>
            <a:normAutofit/>
          </a:bodyPr>
          <a:lstStyle/>
          <a:p>
            <a:r>
              <a:rPr lang="ru-RU" sz="2400" dirty="0"/>
              <a:t>Приложение 1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371C1F7E-9FF3-46DE-AC60-73C4BD65BB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992158"/>
              </p:ext>
            </p:extLst>
          </p:nvPr>
        </p:nvGraphicFramePr>
        <p:xfrm>
          <a:off x="-7167" y="1556792"/>
          <a:ext cx="8568952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Document" r:id="rId3" imgW="9364010" imgH="4051449" progId="Word.Document.12">
                  <p:embed/>
                </p:oleObj>
              </mc:Choice>
              <mc:Fallback>
                <p:oleObj name="Document" r:id="rId3" imgW="9364010" imgH="4051449" progId="Word.Document.12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88BAB1BB-658C-4A1B-A080-3578C3C25C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167" y="1556792"/>
                        <a:ext cx="8568952" cy="46805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6709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2000232" y="214290"/>
            <a:ext cx="5500726" cy="4762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Реализация образовательных программ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E859EF-9ABD-4E28-A16B-8945B1F46C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8" r="2337"/>
          <a:stretch/>
        </p:blipFill>
        <p:spPr bwMode="auto">
          <a:xfrm rot="10800000">
            <a:off x="5063212" y="1052736"/>
            <a:ext cx="3310546" cy="489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0E2D5E2-159A-4A6D-A09A-02A423A3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79" y="836712"/>
            <a:ext cx="2842125" cy="390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E56DE5FA">
            <a:extLst>
              <a:ext uri="{FF2B5EF4-FFF2-40B4-BE49-F238E27FC236}">
                <a16:creationId xmlns:a16="http://schemas.microsoft.com/office/drawing/2014/main" id="{5416A67C-1A43-460A-B49F-3B58146F1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2397" t="11978" r="4630" b="4108"/>
          <a:stretch>
            <a:fillRect/>
          </a:stretch>
        </p:blipFill>
        <p:spPr bwMode="auto">
          <a:xfrm>
            <a:off x="2429273" y="3861047"/>
            <a:ext cx="2172896" cy="3024473"/>
          </a:xfrm>
          <a:prstGeom prst="rect">
            <a:avLst/>
          </a:prstGeom>
          <a:noFill/>
          <a:effectLst>
            <a:outerShdw blurRad="50800" dist="635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A678927-1BF0-47F4-A588-77F20D9B5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00311" y="332656"/>
            <a:ext cx="4275205" cy="5869644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152DEB-2AC9-4B09-9EB4-C06BD0180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2350" y="332656"/>
            <a:ext cx="418134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72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DD3A9E5-9747-4E53-BE76-90C5CB59E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2739984" y="1124744"/>
            <a:ext cx="3664032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32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3788" cy="43497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10" name="Picture 6" descr="C:\Users\Татьяна\Desktop\Документы для Тишкиной сканы\Документы для Тишкиной сканы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836712"/>
            <a:ext cx="3672408" cy="539599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 bwMode="auto">
          <a:xfrm>
            <a:off x="827584" y="188640"/>
            <a:ext cx="775019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Участие детей в конкурсах, акциях.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EA0B71-0359-40F9-A343-D927E38C64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49" y="869414"/>
            <a:ext cx="2592288" cy="36643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A153B8-025C-491D-9204-66F2CE7E2C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869414"/>
            <a:ext cx="2592288" cy="36662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B4742C-4E11-4868-A273-B6ACB4D34F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81" y="857649"/>
            <a:ext cx="2600049" cy="36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2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979712" y="188640"/>
            <a:ext cx="5365830" cy="4349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Наличие публикаций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5386D6-ECC1-4B48-A5B3-F133DC4F8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844" y="908720"/>
            <a:ext cx="3864311" cy="54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74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Текст 2"/>
          <p:cNvSpPr txBox="1">
            <a:spLocks/>
          </p:cNvSpPr>
          <p:nvPr/>
        </p:nvSpPr>
        <p:spPr bwMode="auto">
          <a:xfrm>
            <a:off x="0" y="260350"/>
            <a:ext cx="88931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Наличие авторских образовательных программ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402E8C8-A75D-4FBB-8746-CD94FDA10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8395"/>
            <a:ext cx="3570488" cy="491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9A36DE-E2E2-43E9-A08E-BBE6219E1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6712"/>
            <a:ext cx="3924230" cy="540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926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4862</TotalTime>
  <Words>311</Words>
  <Application>Microsoft Office PowerPoint</Application>
  <PresentationFormat>Экран (4:3)</PresentationFormat>
  <Paragraphs>40</Paragraphs>
  <Slides>25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PT Serif</vt:lpstr>
      <vt:lpstr>Times New Roman</vt:lpstr>
      <vt:lpstr>Wingdings 2</vt:lpstr>
      <vt:lpstr>Поток</vt:lpstr>
      <vt:lpstr>Document</vt:lpstr>
      <vt:lpstr>Министерство образования РМ</vt:lpstr>
      <vt:lpstr>                 Характеристика- представление </vt:lpstr>
      <vt:lpstr>Презентация PowerPoint</vt:lpstr>
      <vt:lpstr>Презентация PowerPoint</vt:lpstr>
      <vt:lpstr>Презентация PowerPoint</vt:lpstr>
      <vt:lpstr>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педагога в профессиональных конкурсах</vt:lpstr>
      <vt:lpstr>Награды и поощрения в межаттестационный период</vt:lpstr>
      <vt:lpstr>Презентация PowerPoint</vt:lpstr>
      <vt:lpstr>Презентация PowerPoint</vt:lpstr>
      <vt:lpstr>Приложение 1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Ирина</dc:creator>
  <cp:lastModifiedBy>user</cp:lastModifiedBy>
  <cp:revision>394</cp:revision>
  <dcterms:created xsi:type="dcterms:W3CDTF">2013-11-25T10:55:46Z</dcterms:created>
  <dcterms:modified xsi:type="dcterms:W3CDTF">2022-01-19T17:06:42Z</dcterms:modified>
</cp:coreProperties>
</file>