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E47A-B8DF-43BA-BB94-46AA2C65C3E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897F7-1DC1-429A-A74E-F108ABF63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97F7-1DC1-429A-A74E-F108ABF63D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539F0-4028-4A3C-8EC1-938746321524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622E-B6FD-41C1-9714-9FC96B4B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ера\Desktop\картинки для презентации шашки\e799f7a4-454e-49ea-9d2f-b7beaa8456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4429132"/>
            <a:ext cx="564360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haroni" pitchFamily="2" charset="-79"/>
              </a:rPr>
              <a:t>Проект </a:t>
            </a:r>
          </a:p>
          <a:p>
            <a:pPr algn="ctr"/>
            <a:r>
              <a:rPr lang="ru-RU" sz="2400" b="1" dirty="0" smtClean="0">
                <a:cs typeface="Aharoni" pitchFamily="2" charset="-79"/>
              </a:rPr>
              <a:t>в подготовительной к школе группе «Родничок» </a:t>
            </a:r>
          </a:p>
          <a:p>
            <a:pPr algn="ctr"/>
            <a:r>
              <a:rPr lang="ru-RU" sz="2400" b="1" smtClean="0">
                <a:cs typeface="Aharoni" pitchFamily="2" charset="-79"/>
              </a:rPr>
              <a:t>Тема:«</a:t>
            </a:r>
            <a:r>
              <a:rPr lang="ru-RU" sz="2400" b="1" dirty="0" err="1" smtClean="0">
                <a:cs typeface="Aharoni" pitchFamily="2" charset="-79"/>
              </a:rPr>
              <a:t>Чудо-шашки</a:t>
            </a:r>
            <a:r>
              <a:rPr lang="ru-RU" sz="2400" b="1" dirty="0" smtClean="0">
                <a:cs typeface="Aharoni" pitchFamily="2" charset="-79"/>
              </a:rPr>
              <a:t>»</a:t>
            </a:r>
            <a:endParaRPr lang="ru-RU" sz="24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картинки для презентации шашки\masha_i_medved_kartinka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"/>
            <a:ext cx="4714876" cy="35702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1600" dirty="0" smtClean="0"/>
              <a:t>интеллектуально – игровой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долговременный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(2 месяца)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темы: </a:t>
            </a:r>
            <a:r>
              <a:rPr lang="ru-RU" sz="1600" dirty="0" smtClean="0"/>
              <a:t>Игра в шашки развивает логическое мышление, смекалку, сообразительность; вырабатывает умение мыслить абстрактно, пространственное воображение; развивает способность действовать в уме; самое главное – развивает память. Шашки – это средство для умственного развития детей. Ребенок, обучающийся этой игре, становиться собраннее, привыкает самостоятельно думать, принимать решения, бороться до конца, не унывать при неудачах.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картинки для презентации шашки\74767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0" y="-1412"/>
            <a:ext cx="9144230" cy="6859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600" dirty="0" smtClean="0"/>
              <a:t>Формировать у детей и родителей заинтересованность и умение играть в настольную игру шашки.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1600" dirty="0" err="1" smtClean="0"/>
              <a:t>.Научить</a:t>
            </a:r>
            <a:r>
              <a:rPr lang="ru-RU" sz="1600" dirty="0" smtClean="0"/>
              <a:t> детей играть в настольную игру шашки, соблюдая правила и ход игры, развивая у них интерес и активное участие.  Проинформировать родителей о пользе шашечной игры, о её значимости в воспитании и развитии детей, способами подачи детям.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9144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 </a:t>
            </a:r>
            <a:r>
              <a:rPr lang="ru-RU" sz="1600" dirty="0" smtClean="0"/>
              <a:t>Родители и дети познакомились с историей игры в шашки.</a:t>
            </a:r>
          </a:p>
          <a:p>
            <a:r>
              <a:rPr lang="ru-RU" sz="1600" dirty="0" smtClean="0"/>
              <a:t>Изменился взгляд родителей на обучение детей шашечной игре в дошкольном возрасте.</a:t>
            </a:r>
          </a:p>
          <a:p>
            <a:r>
              <a:rPr lang="ru-RU" sz="1600" dirty="0" smtClean="0"/>
              <a:t> Возрос  интерес и желание родителей к совместной игре со своими детьми. </a:t>
            </a:r>
          </a:p>
          <a:p>
            <a:r>
              <a:rPr lang="ru-RU" sz="1600" dirty="0" smtClean="0"/>
              <a:t> Дети в конце проекта стали с большим интересом, с успехом и чаще играть в настольные игры.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картинки для презентации шашки\depositphotos_10073520-stock-photo-checkered-background-in-perspect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02"/>
            <a:ext cx="9144000" cy="68176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4235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РЕАЛИЗАЦИЯ: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 Сентябрь:</a:t>
            </a:r>
          </a:p>
          <a:p>
            <a:r>
              <a:rPr lang="ru-RU" sz="2000" dirty="0" smtClean="0"/>
              <a:t> 1.Ознакомление детей с историей шашечной игры.</a:t>
            </a:r>
          </a:p>
          <a:p>
            <a:r>
              <a:rPr lang="ru-RU" sz="2000" dirty="0" smtClean="0"/>
              <a:t> 2.Ознакомление с правилами игры.</a:t>
            </a:r>
          </a:p>
          <a:p>
            <a:r>
              <a:rPr lang="ru-RU" sz="2000" dirty="0" smtClean="0"/>
              <a:t> 3.Обучение детей играть в шашки.</a:t>
            </a:r>
          </a:p>
          <a:p>
            <a:r>
              <a:rPr lang="ru-RU" sz="2000" dirty="0" smtClean="0"/>
              <a:t> 4.Индивидуальные игры с отдельными детьми.</a:t>
            </a:r>
          </a:p>
          <a:p>
            <a:r>
              <a:rPr lang="ru-RU" sz="2000" dirty="0" smtClean="0"/>
              <a:t> 5.Парные игры детей.</a:t>
            </a:r>
          </a:p>
          <a:p>
            <a:r>
              <a:rPr lang="ru-RU" sz="2000" dirty="0" smtClean="0"/>
              <a:t> 6.Помощь родителей при подготовке досок и фишек для игры в шашки. </a:t>
            </a:r>
          </a:p>
          <a:p>
            <a:r>
              <a:rPr lang="ru-RU" sz="2000" dirty="0" smtClean="0"/>
              <a:t> 7.Памятка для родителей: «Зачем учить ребенка играть в шашки и шахматы»</a:t>
            </a:r>
          </a:p>
          <a:p>
            <a:endParaRPr lang="ru-RU" sz="2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ра\Desktop\картинки для презентации шашки\background-checkered-flag-20755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311"/>
            <a:ext cx="9786974" cy="6829689"/>
          </a:xfrm>
          <a:prstGeom prst="rect">
            <a:avLst/>
          </a:prstGeom>
          <a:noFill/>
        </p:spPr>
      </p:pic>
      <p:pic>
        <p:nvPicPr>
          <p:cNvPr id="1026" name="Picture 2" descr="C:\Users\вера\Desktop\играем в шашки\20171024_122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238491" cy="2428868"/>
          </a:xfrm>
          <a:prstGeom prst="rect">
            <a:avLst/>
          </a:prstGeom>
          <a:noFill/>
        </p:spPr>
      </p:pic>
      <p:pic>
        <p:nvPicPr>
          <p:cNvPr id="1027" name="Picture 3" descr="C:\Users\вера\Desktop\играем в шашки\20171024_12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14290"/>
            <a:ext cx="2952771" cy="2214578"/>
          </a:xfrm>
          <a:prstGeom prst="rect">
            <a:avLst/>
          </a:prstGeom>
          <a:noFill/>
        </p:spPr>
      </p:pic>
      <p:pic>
        <p:nvPicPr>
          <p:cNvPr id="1028" name="Picture 4" descr="C:\Users\вера\Desktop\играем в шашки\20171024_122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1" y="214290"/>
            <a:ext cx="3047989" cy="2285992"/>
          </a:xfrm>
          <a:prstGeom prst="rect">
            <a:avLst/>
          </a:prstGeom>
          <a:noFill/>
        </p:spPr>
      </p:pic>
      <p:pic>
        <p:nvPicPr>
          <p:cNvPr id="1029" name="Picture 5" descr="C:\Users\вера\Desktop\играем в шашки\20171024_1229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479" y="4071942"/>
            <a:ext cx="3238522" cy="2428892"/>
          </a:xfrm>
          <a:prstGeom prst="rect">
            <a:avLst/>
          </a:prstGeom>
          <a:noFill/>
        </p:spPr>
      </p:pic>
      <p:pic>
        <p:nvPicPr>
          <p:cNvPr id="1030" name="Picture 6" descr="C:\Users\вера\Desktop\играем в шашки\20171024_1225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643050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ра\Desktop\картинки для презентации шашки\background-checkered-flag-20755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311"/>
            <a:ext cx="9786974" cy="6829689"/>
          </a:xfrm>
          <a:prstGeom prst="rect">
            <a:avLst/>
          </a:prstGeom>
          <a:noFill/>
        </p:spPr>
      </p:pic>
      <p:pic>
        <p:nvPicPr>
          <p:cNvPr id="2050" name="Picture 2" descr="C:\Users\вера\Desktop\играем в шашки\20171024_154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5" y="428604"/>
            <a:ext cx="3619493" cy="2714620"/>
          </a:xfrm>
          <a:prstGeom prst="rect">
            <a:avLst/>
          </a:prstGeom>
          <a:noFill/>
        </p:spPr>
      </p:pic>
      <p:pic>
        <p:nvPicPr>
          <p:cNvPr id="2051" name="Picture 3" descr="C:\Users\вера\Desktop\играем в шашки\20170915_155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4499634" cy="2706811"/>
          </a:xfrm>
          <a:prstGeom prst="rect">
            <a:avLst/>
          </a:prstGeom>
          <a:noFill/>
        </p:spPr>
      </p:pic>
      <p:pic>
        <p:nvPicPr>
          <p:cNvPr id="2052" name="Picture 4" descr="C:\Users\вера\Desktop\играем в шашки\20170919_014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30" y="3500438"/>
            <a:ext cx="4987670" cy="3000396"/>
          </a:xfrm>
          <a:prstGeom prst="rect">
            <a:avLst/>
          </a:prstGeom>
          <a:noFill/>
        </p:spPr>
      </p:pic>
      <p:pic>
        <p:nvPicPr>
          <p:cNvPr id="2053" name="Picture 5" descr="C:\Users\вера\Desktop\играем в шашки\20170925_154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857628"/>
            <a:ext cx="3810000" cy="2291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картинки для презентации шашки\depositphotos_10073520-stock-photo-checkered-background-in-perspect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02"/>
            <a:ext cx="9144000" cy="68176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423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 Октябрь: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1.Организация и проведение шашечного турнира в детском саду между старшими и подготовительными группами.</a:t>
            </a:r>
          </a:p>
          <a:p>
            <a:r>
              <a:rPr lang="ru-RU" sz="2000" dirty="0" smtClean="0"/>
              <a:t>2. Памятка для родителей : «Роль  шашечной игры в развитии детей».</a:t>
            </a:r>
          </a:p>
          <a:p>
            <a:r>
              <a:rPr lang="ru-RU" sz="2000" dirty="0" smtClean="0"/>
              <a:t>3. Проведение анкетирования на тему « Шашки в вашей семье».</a:t>
            </a:r>
          </a:p>
          <a:p>
            <a:endParaRPr lang="ru-RU" sz="2000" dirty="0" smtClean="0"/>
          </a:p>
          <a:p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dirty="0" smtClean="0"/>
              <a:t> </a:t>
            </a:r>
            <a:endParaRPr lang="ru-RU" sz="2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ра\Desktop\картинки для презентации шашки\background-checkered-flag-20755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311"/>
            <a:ext cx="9786974" cy="6829689"/>
          </a:xfrm>
          <a:prstGeom prst="rect">
            <a:avLst/>
          </a:prstGeom>
          <a:noFill/>
        </p:spPr>
      </p:pic>
      <p:pic>
        <p:nvPicPr>
          <p:cNvPr id="3074" name="Picture 2" descr="C:\Users\вера\Desktop\играем в шашки\20171020_154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4429124" cy="3321843"/>
          </a:xfrm>
          <a:prstGeom prst="rect">
            <a:avLst/>
          </a:prstGeom>
          <a:noFill/>
        </p:spPr>
      </p:pic>
      <p:pic>
        <p:nvPicPr>
          <p:cNvPr id="3075" name="Picture 3" descr="C:\Users\вера\Desktop\играем в шашки\20171020_154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ера\Desktop\картинки для презентации шашки\cf2fcedc0c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600"/>
            <a:ext cx="8929718" cy="5794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285728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ПРОЕКТА: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достигнута, задачи выполнены, дети получили от данного проекта не только знания, но и положительный эмоциональный настрой.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347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13</cp:revision>
  <dcterms:created xsi:type="dcterms:W3CDTF">2017-10-23T16:55:04Z</dcterms:created>
  <dcterms:modified xsi:type="dcterms:W3CDTF">2017-10-30T16:33:21Z</dcterms:modified>
</cp:coreProperties>
</file>