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2195-4DAD-4D58-8B34-693BB9A303F1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4A5E-117D-474C-ACE3-D1B0BE5222F7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2195-4DAD-4D58-8B34-693BB9A303F1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4A5E-117D-474C-ACE3-D1B0BE5222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2195-4DAD-4D58-8B34-693BB9A303F1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4A5E-117D-474C-ACE3-D1B0BE5222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2195-4DAD-4D58-8B34-693BB9A303F1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4A5E-117D-474C-ACE3-D1B0BE5222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2195-4DAD-4D58-8B34-693BB9A303F1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4A5E-117D-474C-ACE3-D1B0BE5222F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2195-4DAD-4D58-8B34-693BB9A303F1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4A5E-117D-474C-ACE3-D1B0BE5222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2195-4DAD-4D58-8B34-693BB9A303F1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4A5E-117D-474C-ACE3-D1B0BE5222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2195-4DAD-4D58-8B34-693BB9A303F1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4A5E-117D-474C-ACE3-D1B0BE5222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2195-4DAD-4D58-8B34-693BB9A303F1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4A5E-117D-474C-ACE3-D1B0BE5222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2195-4DAD-4D58-8B34-693BB9A303F1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4A5E-117D-474C-ACE3-D1B0BE5222F7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52195-4DAD-4D58-8B34-693BB9A303F1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64A5E-117D-474C-ACE3-D1B0BE5222F7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B352195-4DAD-4D58-8B34-693BB9A303F1}" type="datetimeFigureOut">
              <a:rPr lang="ru-RU" smtClean="0"/>
              <a:t>16.02.2016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2C64A5E-117D-474C-ACE3-D1B0BE5222F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16832"/>
            <a:ext cx="5279504" cy="3038056"/>
          </a:xfrm>
        </p:spPr>
        <p:txBody>
          <a:bodyPr>
            <a:normAutofit/>
          </a:bodyPr>
          <a:lstStyle/>
          <a:p>
            <a:r>
              <a:rPr lang="ru-RU" dirty="0"/>
              <a:t>Тема: «23 февраля — День Защитника Отечества – праздник нашей армии!»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8464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Кто плывет на корабле? Он не тоскует о земле. Он с ветром дружит и волной Ведь море-дом его родной. Так кто ж, ребята, он такой? (Моряк)</a:t>
            </a:r>
            <a:r>
              <a:rPr lang="ru-RU" dirty="0"/>
              <a:t>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44824"/>
            <a:ext cx="7848872" cy="4602270"/>
          </a:xfrm>
        </p:spPr>
      </p:pic>
    </p:spTree>
    <p:extLst>
      <p:ext uri="{BB962C8B-B14F-4D97-AF65-F5344CB8AC3E}">
        <p14:creationId xmlns:p14="http://schemas.microsoft.com/office/powerpoint/2010/main" val="3148445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7848872" cy="5544616"/>
          </a:xfrm>
        </p:spPr>
      </p:pic>
    </p:spTree>
    <p:extLst>
      <p:ext uri="{BB962C8B-B14F-4D97-AF65-F5344CB8AC3E}">
        <p14:creationId xmlns:p14="http://schemas.microsoft.com/office/powerpoint/2010/main" val="2028778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59024"/>
          </a:xfrm>
        </p:spPr>
        <p:txBody>
          <a:bodyPr>
            <a:noAutofit/>
          </a:bodyPr>
          <a:lstStyle/>
          <a:p>
            <a:r>
              <a:rPr lang="ru-RU" sz="2800" dirty="0"/>
              <a:t>Снова в бой машина мчится, Режут землю гусеницы. Та машина в поле чистом Управляется…(танкистом)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7200800" cy="4824536"/>
          </a:xfrm>
        </p:spPr>
      </p:pic>
    </p:spTree>
    <p:extLst>
      <p:ext uri="{BB962C8B-B14F-4D97-AF65-F5344CB8AC3E}">
        <p14:creationId xmlns:p14="http://schemas.microsoft.com/office/powerpoint/2010/main" val="1367133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047406" cy="4536504"/>
          </a:xfrm>
        </p:spPr>
      </p:pic>
    </p:spTree>
    <p:extLst>
      <p:ext uri="{BB962C8B-B14F-4D97-AF65-F5344CB8AC3E}">
        <p14:creationId xmlns:p14="http://schemas.microsoft.com/office/powerpoint/2010/main" val="167648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Наша </a:t>
            </a:r>
            <a:r>
              <a:rPr lang="ru-RU" dirty="0"/>
              <a:t>армия родная И отважна и сильна. Никому не угрожая, Охраняет нас она. Оттого мы любим с детства Этот праздник в феврале. Слава Армии Российской — Самой мирной на земле! (О. </a:t>
            </a:r>
            <a:r>
              <a:rPr lang="ru-RU" dirty="0" err="1"/>
              <a:t>Высотская</a:t>
            </a:r>
            <a:r>
              <a:rPr lang="ru-RU" dirty="0"/>
              <a:t>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62957"/>
            <a:ext cx="4890120" cy="366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2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640960" cy="6192688"/>
          </a:xfrm>
        </p:spPr>
      </p:pic>
    </p:spTree>
    <p:extLst>
      <p:ext uri="{BB962C8B-B14F-4D97-AF65-F5344CB8AC3E}">
        <p14:creationId xmlns:p14="http://schemas.microsoft.com/office/powerpoint/2010/main" val="1380817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</a:t>
            </a:r>
            <a:r>
              <a:rPr lang="ru-RU" dirty="0" smtClean="0">
                <a:solidFill>
                  <a:srgbClr val="FFFF00"/>
                </a:solidFill>
              </a:rPr>
              <a:t>Пальчиковая </a:t>
            </a:r>
            <a:r>
              <a:rPr lang="ru-RU" dirty="0">
                <a:solidFill>
                  <a:srgbClr val="FFFF00"/>
                </a:solidFill>
              </a:rPr>
              <a:t>гимнастика «Наша армия». </a:t>
            </a:r>
          </a:p>
          <a:p>
            <a:r>
              <a:rPr lang="ru-RU" dirty="0">
                <a:solidFill>
                  <a:srgbClr val="FFFF00"/>
                </a:solidFill>
              </a:rPr>
              <a:t>Сегодня праздник всех отцов, (Сжимают и разжимают пальцы.)</a:t>
            </a:r>
          </a:p>
          <a:p>
            <a:r>
              <a:rPr lang="ru-RU" dirty="0">
                <a:solidFill>
                  <a:srgbClr val="FFFF00"/>
                </a:solidFill>
              </a:rPr>
              <a:t> Всех сыновей, всех, кто готов, (Хлопают в ладоши.) </a:t>
            </a:r>
          </a:p>
          <a:p>
            <a:r>
              <a:rPr lang="ru-RU" dirty="0">
                <a:solidFill>
                  <a:srgbClr val="FFFF00"/>
                </a:solidFill>
              </a:rPr>
              <a:t>Свой дом и маму защитить, (Из ладошек делают «домик», руки прикладывают к сердцу.) </a:t>
            </a:r>
          </a:p>
          <a:p>
            <a:r>
              <a:rPr lang="ru-RU" dirty="0">
                <a:solidFill>
                  <a:srgbClr val="FFFF00"/>
                </a:solidFill>
              </a:rPr>
              <a:t>Всех нас от бед отгородить! (Сжимают и разжимают пальцы.)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008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Кто, ребята, на границе Нашу землю стережет? Чтоб работать и учиться Мог спокойно весь народ? (Пограничник)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56792"/>
            <a:ext cx="3814859" cy="4895593"/>
          </a:xfrm>
        </p:spPr>
      </p:pic>
    </p:spTree>
    <p:extLst>
      <p:ext uri="{BB962C8B-B14F-4D97-AF65-F5344CB8AC3E}">
        <p14:creationId xmlns:p14="http://schemas.microsoft.com/office/powerpoint/2010/main" val="2832115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28732" cy="6171549"/>
          </a:xfrm>
        </p:spPr>
      </p:pic>
    </p:spTree>
    <p:extLst>
      <p:ext uri="{BB962C8B-B14F-4D97-AF65-F5344CB8AC3E}">
        <p14:creationId xmlns:p14="http://schemas.microsoft.com/office/powerpoint/2010/main" val="189757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40960" cy="1728192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Самолет парит, как птица,</a:t>
            </a:r>
            <a:br>
              <a:rPr lang="ru-RU" sz="3100" dirty="0"/>
            </a:br>
            <a:r>
              <a:rPr lang="ru-RU" sz="3100" dirty="0"/>
              <a:t> Там — воздушная граница</a:t>
            </a:r>
            <a:r>
              <a:rPr lang="ru-RU" sz="3100" dirty="0" smtClean="0"/>
              <a:t>.</a:t>
            </a:r>
            <a:br>
              <a:rPr lang="ru-RU" sz="3100" dirty="0" smtClean="0"/>
            </a:br>
            <a:r>
              <a:rPr lang="ru-RU" sz="3100" dirty="0" smtClean="0"/>
              <a:t>На </a:t>
            </a:r>
            <a:r>
              <a:rPr lang="ru-RU" sz="3100" dirty="0"/>
              <a:t>посту и днем и ночью Наш солдат — военный… (летчик)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8568952" cy="4896544"/>
          </a:xfrm>
        </p:spPr>
      </p:pic>
    </p:spTree>
    <p:extLst>
      <p:ext uri="{BB962C8B-B14F-4D97-AF65-F5344CB8AC3E}">
        <p14:creationId xmlns:p14="http://schemas.microsoft.com/office/powerpoint/2010/main" val="4058065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называется вид службы, где солдаты прыгают с парашюта? (Десантные войска)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01321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7301361" cy="4840411"/>
          </a:xfrm>
        </p:spPr>
      </p:pic>
    </p:spTree>
    <p:extLst>
      <p:ext uri="{BB962C8B-B14F-4D97-AF65-F5344CB8AC3E}">
        <p14:creationId xmlns:p14="http://schemas.microsoft.com/office/powerpoint/2010/main" val="1838459300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22</TotalTime>
  <Words>212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Паркет</vt:lpstr>
      <vt:lpstr>Тема: «23 февраля — День Защитника Отечества – праздник нашей армии!»  </vt:lpstr>
      <vt:lpstr>Наша армия родная И отважна и сильна. Никому не угрожая, Охраняет нас она. Оттого мы любим с детства Этот праздник в феврале. Слава Армии Российской — Самой мирной на земле! (О. Высотская) </vt:lpstr>
      <vt:lpstr>Презентация PowerPoint</vt:lpstr>
      <vt:lpstr>Презентация PowerPoint</vt:lpstr>
      <vt:lpstr>Кто, ребята, на границе Нашу землю стережет? Чтоб работать и учиться Мог спокойно весь народ? (Пограничник)</vt:lpstr>
      <vt:lpstr>Презентация PowerPoint</vt:lpstr>
      <vt:lpstr>Самолет парит, как птица,  Там — воздушная граница. На посту и днем и ночью Наш солдат — военный… (летчик)  </vt:lpstr>
      <vt:lpstr>Как называется вид службы, где солдаты прыгают с парашюта? (Десантные войска) </vt:lpstr>
      <vt:lpstr>Презентация PowerPoint</vt:lpstr>
      <vt:lpstr>Кто плывет на корабле? Он не тоскует о земле. Он с ветром дружит и волной Ведь море-дом его родной. Так кто ж, ребята, он такой? (Моряк) </vt:lpstr>
      <vt:lpstr>Презентация PowerPoint</vt:lpstr>
      <vt:lpstr>Снова в бой машина мчится, Режут землю гусеницы. Та машина в поле чистом Управляется…(танкистом)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«23 февраля — День Защитника Отечества – праздник нашей армии!»  </dc:title>
  <dc:creator>User</dc:creator>
  <cp:lastModifiedBy>User</cp:lastModifiedBy>
  <cp:revision>2</cp:revision>
  <dcterms:created xsi:type="dcterms:W3CDTF">2016-02-16T16:31:58Z</dcterms:created>
  <dcterms:modified xsi:type="dcterms:W3CDTF">2016-02-16T16:54:02Z</dcterms:modified>
</cp:coreProperties>
</file>