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50"/>
  </p:notesMasterIdLst>
  <p:sldIdLst>
    <p:sldId id="355" r:id="rId2"/>
    <p:sldId id="258" r:id="rId3"/>
    <p:sldId id="259" r:id="rId4"/>
    <p:sldId id="260" r:id="rId5"/>
    <p:sldId id="315" r:id="rId6"/>
    <p:sldId id="320" r:id="rId7"/>
    <p:sldId id="324" r:id="rId8"/>
    <p:sldId id="339" r:id="rId9"/>
    <p:sldId id="261" r:id="rId10"/>
    <p:sldId id="262" r:id="rId11"/>
    <p:sldId id="351" r:id="rId12"/>
    <p:sldId id="346" r:id="rId13"/>
    <p:sldId id="362" r:id="rId14"/>
    <p:sldId id="363" r:id="rId15"/>
    <p:sldId id="360" r:id="rId16"/>
    <p:sldId id="361" r:id="rId17"/>
    <p:sldId id="265" r:id="rId18"/>
    <p:sldId id="266" r:id="rId19"/>
    <p:sldId id="364" r:id="rId20"/>
    <p:sldId id="267" r:id="rId21"/>
    <p:sldId id="271" r:id="rId22"/>
    <p:sldId id="306" r:id="rId23"/>
    <p:sldId id="272" r:id="rId24"/>
    <p:sldId id="345" r:id="rId25"/>
    <p:sldId id="274" r:id="rId26"/>
    <p:sldId id="275" r:id="rId27"/>
    <p:sldId id="276" r:id="rId28"/>
    <p:sldId id="367" r:id="rId29"/>
    <p:sldId id="342" r:id="rId30"/>
    <p:sldId id="287" r:id="rId31"/>
    <p:sldId id="349" r:id="rId32"/>
    <p:sldId id="289" r:id="rId33"/>
    <p:sldId id="352" r:id="rId34"/>
    <p:sldId id="326" r:id="rId35"/>
    <p:sldId id="327" r:id="rId36"/>
    <p:sldId id="328" r:id="rId37"/>
    <p:sldId id="290" r:id="rId38"/>
    <p:sldId id="291" r:id="rId39"/>
    <p:sldId id="368" r:id="rId40"/>
    <p:sldId id="329" r:id="rId41"/>
    <p:sldId id="330" r:id="rId42"/>
    <p:sldId id="331" r:id="rId43"/>
    <p:sldId id="332" r:id="rId44"/>
    <p:sldId id="333" r:id="rId45"/>
    <p:sldId id="365" r:id="rId46"/>
    <p:sldId id="335" r:id="rId47"/>
    <p:sldId id="344" r:id="rId48"/>
    <p:sldId id="36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291F67"/>
    <a:srgbClr val="3333CC"/>
    <a:srgbClr val="FF0D0D"/>
    <a:srgbClr val="800000"/>
    <a:srgbClr val="0E4D5A"/>
    <a:srgbClr val="1B1444"/>
    <a:srgbClr val="9933FF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548" autoAdjust="0"/>
  </p:normalViewPr>
  <p:slideViewPr>
    <p:cSldViewPr>
      <p:cViewPr>
        <p:scale>
          <a:sx n="60" d="100"/>
          <a:sy n="60" d="100"/>
        </p:scale>
        <p:origin x="-164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E845-15F6-471D-8453-DA1475954114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10C93-E524-4F72-810D-E2D0102B5E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10C93-E524-4F72-810D-E2D0102B5ED4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10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C8FF8D1-ABB9-4091-983D-A0D9576FD76C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slow">
    <p:strips dir="rd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91;&#1088;&#1086;&#1082;.&#1088;&#1092;/library/rol_didakticheskoj_igri_v_korrektcionnovospitatel_123133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library.ru/nrsasz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1sar.schoolrm.ru/sveden/employees/11232/177967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Прямоугольник 5"/>
          <p:cNvSpPr>
            <a:spLocks noChangeArrowheads="1"/>
          </p:cNvSpPr>
          <p:nvPr/>
        </p:nvSpPr>
        <p:spPr bwMode="auto">
          <a:xfrm>
            <a:off x="3144950" y="2928934"/>
            <a:ext cx="599905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None/>
              <a:defRPr/>
            </a:pP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 04.01.1967 г.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1993 г.,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имени М.Е. </a:t>
            </a:r>
            <a:r>
              <a:rPr lang="ru-RU" sz="1700" b="1" dirty="0" err="1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17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Специальность: Педагогика и психология (дошкольная)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Методист по дошкольному воспитанию. Воспитатель </a:t>
            </a:r>
            <a:endParaRPr lang="en-US" sz="17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диплома и дата выдачи: ЦВ №346163,  25 июня 1993 г. </a:t>
            </a:r>
            <a:endParaRPr lang="ru-RU" sz="17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36 лет</a:t>
            </a:r>
            <a:endParaRPr lang="ru-RU" sz="17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лет</a:t>
            </a:r>
            <a:endParaRPr lang="ru-RU" sz="17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кв. </a:t>
            </a: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категории: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  <a:endParaRPr lang="ru-RU" sz="17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февраля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214290"/>
            <a:ext cx="9144000" cy="236988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МИНИСТЕРСТВО</a:t>
            </a:r>
            <a:r>
              <a:rPr lang="en-US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ОБРАЗОВАНИЯ </a:t>
            </a:r>
            <a:r>
              <a:rPr lang="en-US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РЕСПУБЛИКИ МОРДОВИЯ</a:t>
            </a:r>
            <a:endParaRPr lang="ru-RU" sz="20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2000" b="1" dirty="0" smtClean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20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b="1" dirty="0" smtClean="0">
                <a:ln w="50800"/>
                <a:solidFill>
                  <a:srgbClr val="9900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Теричевой</a:t>
            </a: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Антонины Владимировны</a:t>
            </a:r>
            <a:b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algn="ctr" eaLnBrk="0" hangingPunct="0">
              <a:defRPr/>
            </a:pPr>
            <a:r>
              <a:rPr lang="ru-RU" sz="20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МДОУ </a:t>
            </a: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сад №91 </a:t>
            </a:r>
            <a:r>
              <a:rPr lang="ru-RU" sz="20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компенсирующего </a:t>
            </a: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вида» г. о. Саранск</a:t>
            </a:r>
            <a:endParaRPr lang="ru-RU" sz="20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Сайт на раб столе\фото педагогов на сайт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928934"/>
            <a:ext cx="2607464" cy="34758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Аттестация Теричевой А.В\сканы Теричева\скан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21" y="500042"/>
            <a:ext cx="4295817" cy="6073864"/>
          </a:xfrm>
          <a:prstGeom prst="rect">
            <a:avLst/>
          </a:prstGeom>
          <a:noFill/>
        </p:spPr>
      </p:pic>
      <p:pic>
        <p:nvPicPr>
          <p:cNvPr id="4099" name="Picture 3" descr="C:\Users\Galia\Desktop\Аттестация Теричевой А.В\сканы Теричева\скан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500042"/>
            <a:ext cx="4193611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Теричевой А.В\2023-10-17_11-01-53.png"/>
          <p:cNvPicPr>
            <a:picLocks noChangeAspect="1" noChangeArrowheads="1"/>
          </p:cNvPicPr>
          <p:nvPr/>
        </p:nvPicPr>
        <p:blipFill>
          <a:blip r:embed="rId2"/>
          <a:srcRect l="10581" b="28358"/>
          <a:stretch>
            <a:fillRect/>
          </a:stretch>
        </p:blipFill>
        <p:spPr bwMode="auto">
          <a:xfrm>
            <a:off x="0" y="357165"/>
            <a:ext cx="9144000" cy="432820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5214950"/>
            <a:ext cx="82153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hlinkClick r:id="rId3"/>
              </a:rPr>
              <a:t>https://урок.рф/library/rol_didakticheskoj_igri_v_korrektcionnovospitatel_123133.html</a:t>
            </a:r>
            <a:r>
              <a:rPr lang="ru-RU" sz="1600" dirty="0" smtClean="0"/>
              <a:t> </a:t>
            </a:r>
            <a:endParaRPr lang="ru-RU" sz="1600" dirty="0"/>
          </a:p>
        </p:txBody>
      </p:sp>
    </p:spTree>
  </p:cSld>
  <p:clrMapOvr>
    <a:masterClrMapping/>
  </p:clrMapOvr>
  <p:transition spd="slow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Аттестация Теричевой А.В\2023-10-17_11-04-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428604"/>
            <a:ext cx="9144001" cy="51770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5857892"/>
            <a:ext cx="262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 smtClean="0">
                <a:hlinkClick r:id="rId3"/>
              </a:rPr>
              <a:t>https://elibrary.ru/nrsasz</a:t>
            </a:r>
            <a:endParaRPr lang="ru-RU" dirty="0"/>
          </a:p>
        </p:txBody>
      </p:sp>
    </p:spTree>
  </p:cSld>
  <p:clrMapOvr>
    <a:masterClrMapping/>
  </p:clrMapOvr>
  <p:transition spd="slow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C051C4-7820-ECF4-E0EB-9E426D806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19" y="357166"/>
            <a:ext cx="4109431" cy="5857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E97080-C562-8F9F-21A5-7148895AC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aturation sat="3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28604"/>
            <a:ext cx="4071966" cy="5873943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2731E9-6847-7DAE-B79C-9935D0BBCF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colorTemperature colorTemp="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14290"/>
            <a:ext cx="4214842" cy="6293949"/>
          </a:xfrm>
          <a:prstGeom prst="rect">
            <a:avLst/>
          </a:prstGeom>
        </p:spPr>
      </p:pic>
      <p:pic>
        <p:nvPicPr>
          <p:cNvPr id="2050" name="Picture 2" descr="C:\Users\Galia\Desktop\Аттестация Теричевой А.В\содерж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234222" cy="6286544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 rot="152816">
            <a:off x="218328" y="1292286"/>
            <a:ext cx="293466" cy="18859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 Николаевна\Desktop\Елена звездочка моя))))\ДЕФЕКТОЛОГ\к аттестации дефектолог\Дипломы сканы\Screenshot_20230915_1609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7097"/>
            <a:ext cx="4566007" cy="576668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79" r="2241"/>
          <a:stretch/>
        </p:blipFill>
        <p:spPr bwMode="auto">
          <a:xfrm>
            <a:off x="4882492" y="617097"/>
            <a:ext cx="4058337" cy="576668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Елена Николаевна\Desktop\Елена звездочка моя))))\ДЕФЕКТОЛОГ\к аттестации дефектолог\Дипломы сканы\Screenshot_20230915_16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7" y="357166"/>
            <a:ext cx="4214842" cy="6150621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мои документы\СТАТЬИ ПУБЛИКАЦИИ\эл сборн 2023 Наумова Исайкина Теричева Десинова\Эл сборник 2023_page-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288700" cy="606538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6" name="Стрелка вправо 5"/>
          <p:cNvSpPr/>
          <p:nvPr/>
        </p:nvSpPr>
        <p:spPr>
          <a:xfrm rot="152816">
            <a:off x="162162" y="2965906"/>
            <a:ext cx="484690" cy="16665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8662" y="1285860"/>
            <a:ext cx="72866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воспитанников: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00200" y="4429132"/>
            <a:ext cx="71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Конкурс в сети Интернет – 1 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Аттестация Теричевой А.В\сканы Теричева\скан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alia\Desktop\Аттестация Теричевой А.В\1727f330b2a1f8d62a8993a96b7e5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6"/>
            <a:ext cx="4357686" cy="6159771"/>
          </a:xfrm>
          <a:prstGeom prst="rect">
            <a:avLst/>
          </a:prstGeom>
          <a:noFill/>
        </p:spPr>
      </p:pic>
      <p:pic>
        <p:nvPicPr>
          <p:cNvPr id="7170" name="Picture 2" descr="C:\Users\Galia\Desktop\Аттестация Теричевой А.В\солнечн свет\5355346_commands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572000" cy="3234682"/>
          </a:xfrm>
          <a:prstGeom prst="rect">
            <a:avLst/>
          </a:prstGeom>
          <a:noFill/>
        </p:spPr>
      </p:pic>
      <p:pic>
        <p:nvPicPr>
          <p:cNvPr id="7171" name="Picture 3" descr="C:\Users\Galia\Desktop\Аттестация Теричевой А.В\солнечн свет\5355346_commands_page-0002.jpg"/>
          <p:cNvPicPr>
            <a:picLocks noChangeAspect="1" noChangeArrowheads="1"/>
          </p:cNvPicPr>
          <p:nvPr/>
        </p:nvPicPr>
        <p:blipFill>
          <a:blip r:embed="rId4" cstate="print"/>
          <a:srcRect t="4483"/>
          <a:stretch>
            <a:fillRect/>
          </a:stretch>
        </p:blipFill>
        <p:spPr bwMode="auto">
          <a:xfrm>
            <a:off x="4572000" y="3357562"/>
            <a:ext cx="4572000" cy="30896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1571612"/>
            <a:ext cx="7358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2400" b="1" i="1" dirty="0" err="1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Теричевой</a:t>
            </a: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Антонины Владимировны</a:t>
            </a:r>
            <a:b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</a:t>
            </a:r>
            <a:endParaRPr lang="ru-RU" sz="2400" i="1" dirty="0">
              <a:solidFill>
                <a:srgbClr val="291F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3105835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4000504"/>
            <a:ext cx="7786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2"/>
              </a:rPr>
              <a:t>https://ds91sar.schoolrm.ru/sveden/employees/11232/177967/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</p:cSld>
  <p:clrMapOvr>
    <a:masterClrMapping/>
  </p:clrMapOvr>
  <p:transition spd="slow"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diplomy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3" y="0"/>
            <a:ext cx="493621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214422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Выступление на научно-практических конференциях, педагогических чтениях, семинарах секциях, методических объединениях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3929066"/>
            <a:ext cx="628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Аттестация Теричевой А.В\сканы Теричева\скан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1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071802" y="5929330"/>
            <a:ext cx="71438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9730326-3C10-B86E-8549-1D3CBE1C4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9" t="15283" r="45396" b="5871"/>
          <a:stretch/>
        </p:blipFill>
        <p:spPr>
          <a:xfrm>
            <a:off x="0" y="226183"/>
            <a:ext cx="4572000" cy="6329576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85720" y="4071942"/>
            <a:ext cx="71438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мои документы\Аттестация 2023-2024\Аттестация Теричевой А.В\ВЫПИСКИ_page-Терич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6876" y="214290"/>
            <a:ext cx="4487124" cy="6350007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7500958" y="3786190"/>
            <a:ext cx="71438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lia\Desktop\Аттестация Теричевой А.В\Tericheva_page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485356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1000108"/>
            <a:ext cx="63579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 мастер-классов, мероприятий.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3643314"/>
            <a:ext cx="7286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3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Galia\Desktop\Аттестация Теричевой А.В\сканы Теричева\скан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576" y="285728"/>
            <a:ext cx="4348986" cy="6149038"/>
          </a:xfrm>
          <a:prstGeom prst="rect">
            <a:avLst/>
          </a:prstGeom>
          <a:noFill/>
        </p:spPr>
      </p:pic>
      <p:pic>
        <p:nvPicPr>
          <p:cNvPr id="7171" name="Picture 3" descr="C:\Users\Galia\Desktop\Аттестация Теричевой А.В\сканы Теричева\скан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2387" y="285728"/>
            <a:ext cx="4345187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Аттестация Теричевой А.В\сканы Теричева\скан2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85728"/>
            <a:ext cx="4345187" cy="6143668"/>
          </a:xfrm>
          <a:prstGeom prst="rect">
            <a:avLst/>
          </a:prstGeom>
          <a:noFill/>
        </p:spPr>
      </p:pic>
      <p:pic>
        <p:nvPicPr>
          <p:cNvPr id="8195" name="Picture 3" descr="C:\Users\Galia\Desktop\Аттестация Теричевой А.В\сканы Теричева\скан2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294662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lia\Desktop\Аттестация Теричевой А.В\f3892bca2f425354bbec040dc3d242c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371982" cy="6192129"/>
          </a:xfrm>
          <a:prstGeom prst="rect">
            <a:avLst/>
          </a:prstGeom>
          <a:noFill/>
        </p:spPr>
      </p:pic>
      <p:pic>
        <p:nvPicPr>
          <p:cNvPr id="4" name="Picture 2" descr="C:\Users\Galia\Desktop\Аттестация Теричевой А.В\36d49abb51ba5b9557ee2ac4db6d51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7166"/>
            <a:ext cx="4286280" cy="60623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Galia\Desktop\Аттестация Теричевой А.В\справка Теричева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-1"/>
            <a:ext cx="4714908" cy="66664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000108"/>
            <a:ext cx="650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3143248"/>
            <a:ext cx="8072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сопровождение социальной адаптации  дошкольников с умственной отсталостью в условиях интегрированного обучения»</a:t>
            </a:r>
            <a:r>
              <a:rPr lang="ru-RU" sz="2400" b="1" i="1" u="sng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u="sng" dirty="0" smtClean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(приказ</a:t>
            </a:r>
            <a:r>
              <a:rPr lang="ru-RU" sz="2400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№01-02/125 от 27.05.2019 г.Управления образования Администрации городского округа Саранск). </a:t>
            </a:r>
            <a:endParaRPr lang="en-US" sz="2400" b="1" i="1" dirty="0" smtClean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Срок реализации 5 лет.</a:t>
            </a:r>
            <a:endParaRPr lang="ru-RU" sz="2400" b="1" i="1" dirty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2214554"/>
            <a:ext cx="6548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alia\Desktop\Аттестация Теричевой А.В\4f740bbbf79f5d70d7111a0b5eafdcf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214842" cy="5957856"/>
          </a:xfrm>
          <a:prstGeom prst="rect">
            <a:avLst/>
          </a:prstGeom>
          <a:noFill/>
        </p:spPr>
      </p:pic>
      <p:pic>
        <p:nvPicPr>
          <p:cNvPr id="5" name="Picture 2" descr="C:\Users\Galia\Desktop\5355312_commands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6887" y="285728"/>
            <a:ext cx="4442799" cy="3143272"/>
          </a:xfrm>
          <a:prstGeom prst="rect">
            <a:avLst/>
          </a:prstGeom>
          <a:noFill/>
        </p:spPr>
      </p:pic>
      <p:pic>
        <p:nvPicPr>
          <p:cNvPr id="6" name="Picture 3" descr="C:\Users\Galia\Desktop\5355312_commands_page-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000372"/>
            <a:ext cx="4429156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1428736"/>
            <a:ext cx="67866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>
    <p:strips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Аттестация Теричевой А.В\sertificat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397158" cy="6215082"/>
          </a:xfrm>
          <a:prstGeom prst="rect">
            <a:avLst/>
          </a:prstGeom>
          <a:noFill/>
        </p:spPr>
      </p:pic>
      <p:pic>
        <p:nvPicPr>
          <p:cNvPr id="4" name="Picture 2" descr="C:\Users\Galia\Desktop\Аттестация Теричевой А.В\_wp_sert_sert_202310_f84d216c4509190b533d8dc71c7345a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286248" cy="606102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000240"/>
            <a:ext cx="8429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a\Desktop\Аттестация Теричевой А.В\сканы Теричева\скан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85728"/>
            <a:ext cx="4345187" cy="6143668"/>
          </a:xfrm>
          <a:prstGeom prst="rect">
            <a:avLst/>
          </a:prstGeom>
          <a:noFill/>
        </p:spPr>
      </p:pic>
      <p:pic>
        <p:nvPicPr>
          <p:cNvPr id="9219" name="Picture 3" descr="C:\Users\Galia\Desktop\Аттестация Теричевой А.В\сканы Теричева\скан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345187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alia\Desktop\Аттестация Теричевой А.В\сканы Теричева\скан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02012"/>
            <a:ext cx="4572032" cy="64644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2285992"/>
            <a:ext cx="7000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alia\Desktop\Аттестация Теричевой А.В\сканы Теричева\скан1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85728"/>
            <a:ext cx="4345187" cy="6143668"/>
          </a:xfrm>
          <a:prstGeom prst="rect">
            <a:avLst/>
          </a:prstGeom>
          <a:noFill/>
        </p:spPr>
      </p:pic>
      <p:pic>
        <p:nvPicPr>
          <p:cNvPr id="11267" name="Picture 3" descr="C:\Users\Galia\Desktop\Аттестация Теричевой А.В\сканы Теричева\скан1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285728"/>
            <a:ext cx="4345187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lia\Desktop\Аттестация Теричевой А.В\сканы Теричева\скан2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429156" cy="6262392"/>
          </a:xfrm>
          <a:prstGeom prst="rect">
            <a:avLst/>
          </a:prstGeom>
          <a:noFill/>
        </p:spPr>
      </p:pic>
      <p:pic>
        <p:nvPicPr>
          <p:cNvPr id="12291" name="Picture 3" descr="C:\Users\Galia\Desktop\Аттестация Теричевой А.В\сканы Теричева\скан2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7" y="285727"/>
            <a:ext cx="4429124" cy="62623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2140" y="1000108"/>
            <a:ext cx="5671860" cy="4062917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143372" y="4429132"/>
            <a:ext cx="107157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Galia\Desktop\Инновация 2018-2023_0002.jpg"/>
          <p:cNvPicPr>
            <a:picLocks noChangeAspect="1" noChangeArrowheads="1"/>
          </p:cNvPicPr>
          <p:nvPr/>
        </p:nvPicPr>
        <p:blipFill>
          <a:blip r:embed="rId3" cstate="print"/>
          <a:srcRect l="7272"/>
          <a:stretch>
            <a:fillRect/>
          </a:stretch>
        </p:blipFill>
        <p:spPr bwMode="auto">
          <a:xfrm>
            <a:off x="-1" y="428605"/>
            <a:ext cx="3881085" cy="58429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714488"/>
            <a:ext cx="650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детьми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lia\Desktop\Аттестация Теричевой А.В\сканы Теричева\скан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302974"/>
            <a:ext cx="4434041" cy="6269298"/>
          </a:xfrm>
          <a:prstGeom prst="rect">
            <a:avLst/>
          </a:prstGeom>
          <a:noFill/>
        </p:spPr>
      </p:pic>
      <p:pic>
        <p:nvPicPr>
          <p:cNvPr id="13315" name="Picture 3" descr="C:\Users\Galia\Desktop\Аттестация Теричевой А.В\сканы Теричева\скан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7"/>
            <a:ext cx="4429124" cy="62623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8" y="1071546"/>
            <a:ext cx="650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3429000"/>
            <a:ext cx="689438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Конкурс на портале сети Интернет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Теричевой А.В\сканы Теричева\скан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Аттестация Теричевой А.В\_wp_sert_sert_202310_4c68fd5bc3d8c09d165aa1661301d48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62" y="428604"/>
            <a:ext cx="4344693" cy="6143668"/>
          </a:xfrm>
          <a:prstGeom prst="rect">
            <a:avLst/>
          </a:prstGeom>
          <a:noFill/>
        </p:spPr>
      </p:pic>
      <p:pic>
        <p:nvPicPr>
          <p:cNvPr id="8195" name="Picture 3" descr="C:\Users\Galia\Desktop\Аттестация Теричевой А.В\2023-10-17_14-09-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48822"/>
            <a:ext cx="4286280" cy="60520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a\Desktop\Аттестация Теричевой А.В\266f2090760bb7f1c9159769457e9e9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4287327" cy="6072230"/>
          </a:xfrm>
          <a:prstGeom prst="rect">
            <a:avLst/>
          </a:prstGeom>
          <a:noFill/>
        </p:spPr>
      </p:pic>
      <p:pic>
        <p:nvPicPr>
          <p:cNvPr id="9219" name="Picture 3" descr="C:\Users\Galia\Desktop\Аттестация Теричевой А.В\Diplom-Tericheva-VG-2021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4343765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3071810"/>
            <a:ext cx="4963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Награды и поощрения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alia\Desktop\Аттестация Теричевой А.В\_wp_sert_sert_202310_16a5c31372e82c82bd027ed9bf32f4a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21214" cy="6357958"/>
          </a:xfrm>
          <a:prstGeom prst="rect">
            <a:avLst/>
          </a:prstGeom>
          <a:noFill/>
        </p:spPr>
      </p:pic>
      <p:pic>
        <p:nvPicPr>
          <p:cNvPr id="11267" name="Picture 3" descr="C:\Users\Galia\Desktop\Аттестация Теричевой А.В\3Blagodarstvennoe-pismo-Terichevoy3_page_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4226" y="0"/>
            <a:ext cx="4509774" cy="63722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Теричевой А.В\05d4110c78fae654d6245dc9efcb71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3202" y="214289"/>
            <a:ext cx="4701938" cy="646516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Теричевой А.В\сканы Теричева\скан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3"/>
            <a:ext cx="4231291" cy="6056493"/>
          </a:xfrm>
          <a:prstGeom prst="rect">
            <a:avLst/>
          </a:prstGeom>
          <a:noFill/>
        </p:spPr>
      </p:pic>
      <p:pic>
        <p:nvPicPr>
          <p:cNvPr id="1027" name="Picture 3" descr="C:\Users\Galia\Desktop\Аттестация Теричевой А.В\сканы Теричева\скан2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11337"/>
            <a:ext cx="4286280" cy="60603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Аттестация Теричевой А.В\сканы Теричева\скан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84968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8860" y="2357430"/>
            <a:ext cx="41193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4000" dirty="0"/>
          </a:p>
        </p:txBody>
      </p:sp>
    </p:spTree>
  </p:cSld>
  <p:clrMapOvr>
    <a:masterClrMapping/>
  </p:clrMapOvr>
  <p:transition spd="slow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Теричевой А.В\сканы Теричева\скан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95" y="357166"/>
            <a:ext cx="4395712" cy="621510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571604" y="3571876"/>
            <a:ext cx="10001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Galia\Desktop\скан200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66"/>
            <a:ext cx="4344539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5852" y="1357298"/>
            <a:ext cx="60722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публикаций, включая интернет – публикации.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3929066"/>
            <a:ext cx="510614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Интернет-публикация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Российский уровень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2</a:t>
            </a:r>
          </a:p>
        </p:txBody>
      </p:sp>
    </p:spTree>
  </p:cSld>
  <p:clrMapOvr>
    <a:masterClrMapping/>
  </p:clrMapOvr>
  <p:transition spd="slow">
    <p:strips dir="rd"/>
  </p:transition>
</p:sld>
</file>

<file path=ppt/theme/theme1.xml><?xml version="1.0" encoding="utf-8"?>
<a:theme xmlns:a="http://schemas.openxmlformats.org/drawingml/2006/main" name="Тема1">
  <a:themeElements>
    <a:clrScheme name="ind_0036_slide 1">
      <a:dk1>
        <a:srgbClr val="000000"/>
      </a:dk1>
      <a:lt1>
        <a:srgbClr val="E6E6FA"/>
      </a:lt1>
      <a:dk2>
        <a:srgbClr val="000000"/>
      </a:dk2>
      <a:lt2>
        <a:srgbClr val="969696"/>
      </a:lt2>
      <a:accent1>
        <a:srgbClr val="9492EF"/>
      </a:accent1>
      <a:accent2>
        <a:srgbClr val="63D2F8"/>
      </a:accent2>
      <a:accent3>
        <a:srgbClr val="F0F0FC"/>
      </a:accent3>
      <a:accent4>
        <a:srgbClr val="000000"/>
      </a:accent4>
      <a:accent5>
        <a:srgbClr val="C8C7F6"/>
      </a:accent5>
      <a:accent6>
        <a:srgbClr val="59BEE1"/>
      </a:accent6>
      <a:hlink>
        <a:srgbClr val="2120AD"/>
      </a:hlink>
      <a:folHlink>
        <a:srgbClr val="292C6B"/>
      </a:folHlink>
    </a:clrScheme>
    <a:fontScheme name="ind_0036_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d_0036_slide 1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9492EF"/>
        </a:accent1>
        <a:accent2>
          <a:srgbClr val="63D2F8"/>
        </a:accent2>
        <a:accent3>
          <a:srgbClr val="F0F0FC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2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8181FF"/>
        </a:accent1>
        <a:accent2>
          <a:srgbClr val="81C0FF"/>
        </a:accent2>
        <a:accent3>
          <a:srgbClr val="F0F0FC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3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FFE667"/>
        </a:accent1>
        <a:accent2>
          <a:srgbClr val="E5CA7C"/>
        </a:accent2>
        <a:accent3>
          <a:srgbClr val="F0F0FC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4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A1E170"/>
        </a:accent1>
        <a:accent2>
          <a:srgbClr val="DEC468"/>
        </a:accent2>
        <a:accent3>
          <a:srgbClr val="F0F0FC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92EF"/>
        </a:accent1>
        <a:accent2>
          <a:srgbClr val="63D2F8"/>
        </a:accent2>
        <a:accent3>
          <a:srgbClr val="FFFFFF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181FF"/>
        </a:accent1>
        <a:accent2>
          <a:srgbClr val="81C0FF"/>
        </a:accent2>
        <a:accent3>
          <a:srgbClr val="FFFFFF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E667"/>
        </a:accent1>
        <a:accent2>
          <a:srgbClr val="E5CA7C"/>
        </a:accent2>
        <a:accent3>
          <a:srgbClr val="FFFFFF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1E170"/>
        </a:accent1>
        <a:accent2>
          <a:srgbClr val="DEC468"/>
        </a:accent2>
        <a:accent3>
          <a:srgbClr val="FFFFFF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2425</TotalTime>
  <Words>255</Words>
  <Application>Microsoft Office PowerPoint</Application>
  <PresentationFormat>Экран (4:3)</PresentationFormat>
  <Paragraphs>56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</vt:lpstr>
      <vt:lpstr>Слайд 24</vt:lpstr>
      <vt:lpstr>Слайд 25</vt:lpstr>
      <vt:lpstr>  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 ОБРАЗОВАНИЯ  РЕСПУБЛИКИ МОРДОВИЯ  ПОРТФОЛИО Юровой Елены Юрьевны воспитателя МДОУ «Детский сад №91 компенсирующего вида» г. о. Саранск</dc:title>
  <dc:creator>Admin PC</dc:creator>
  <cp:lastModifiedBy>Galia</cp:lastModifiedBy>
  <cp:revision>259</cp:revision>
  <dcterms:created xsi:type="dcterms:W3CDTF">2018-12-16T09:25:46Z</dcterms:created>
  <dcterms:modified xsi:type="dcterms:W3CDTF">2023-11-17T06:17:31Z</dcterms:modified>
</cp:coreProperties>
</file>