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3531E-D2A7-4F90-A0E1-1DA3FD31848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B1C8-F298-4C99-ABFE-526C49AF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B1C8-F298-4C99-ABFE-526C49AF16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B1C8-F298-4C99-ABFE-526C49AF16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B1C8-F298-4C99-ABFE-526C49AF16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Фотоотчет</a:t>
            </a:r>
            <a:r>
              <a:rPr lang="ru-RU" dirty="0" smtClean="0"/>
              <a:t> .</a:t>
            </a:r>
            <a:br>
              <a:rPr lang="ru-RU" dirty="0" smtClean="0"/>
            </a:br>
            <a:r>
              <a:rPr lang="ru-RU" dirty="0" smtClean="0"/>
              <a:t>Поздравляем мам с праздником «ДЕНЬ МАТЕРИ».</a:t>
            </a:r>
            <a:br>
              <a:rPr lang="ru-RU" dirty="0" smtClean="0"/>
            </a:br>
            <a:r>
              <a:rPr lang="ru-RU" dirty="0" smtClean="0"/>
              <a:t>Подготовили воспитатели</a:t>
            </a:r>
            <a:br>
              <a:rPr lang="ru-RU" dirty="0" smtClean="0"/>
            </a:br>
            <a:r>
              <a:rPr lang="ru-RU" dirty="0" smtClean="0"/>
              <a:t> 1 младшей группы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Мосевнина</a:t>
            </a:r>
            <a:r>
              <a:rPr lang="ru-RU" dirty="0" smtClean="0"/>
              <a:t> Е.А.</a:t>
            </a:r>
            <a:br>
              <a:rPr lang="ru-RU" dirty="0" smtClean="0"/>
            </a:br>
            <a:r>
              <a:rPr lang="ru-RU" dirty="0" err="1" smtClean="0"/>
              <a:t>Яськина</a:t>
            </a:r>
            <a:r>
              <a:rPr lang="ru-RU" dirty="0" smtClean="0"/>
              <a:t> О.К.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>Спасибо за внимание</a:t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/>
            </a:r>
            <a:br>
              <a:rPr lang="ru-RU" dirty="0" smtClean="0">
                <a:cs typeface="Arabic Typesetting" pitchFamily="66" charset="-78"/>
              </a:rPr>
            </a:br>
            <a:r>
              <a:rPr lang="ru-RU" dirty="0" smtClean="0">
                <a:cs typeface="Arabic Typesetting" pitchFamily="66" charset="-78"/>
              </a:rPr>
              <a:t>Детский сад «Солнышко»</a:t>
            </a:r>
            <a:endParaRPr lang="ru-RU" dirty="0"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23.11.2017 год.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Стенгазета «Наши любимые мамочки»</a:t>
            </a:r>
            <a:endParaRPr lang="ru-RU" b="1" dirty="0"/>
          </a:p>
        </p:txBody>
      </p:sp>
      <p:pic>
        <p:nvPicPr>
          <p:cNvPr id="4" name="Содержимое 3" descr="SAM_0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1" y="1447800"/>
            <a:ext cx="78486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Выставка детских работ</a:t>
            </a:r>
            <a:endParaRPr lang="ru-RU" b="1" dirty="0"/>
          </a:p>
        </p:txBody>
      </p:sp>
      <p:pic>
        <p:nvPicPr>
          <p:cNvPr id="4" name="Содержимое 3" descr="SAM_0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поздравление для мам «А для милой мамочке испеку два пряничка …»</a:t>
            </a:r>
            <a:endParaRPr lang="ru-RU" dirty="0"/>
          </a:p>
        </p:txBody>
      </p:sp>
      <p:pic>
        <p:nvPicPr>
          <p:cNvPr id="4" name="Содержимое 3" descr="SAM_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05216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Танцевальная композиция с платочками </a:t>
            </a:r>
            <a:endParaRPr lang="ru-RU" dirty="0"/>
          </a:p>
        </p:txBody>
      </p:sp>
      <p:pic>
        <p:nvPicPr>
          <p:cNvPr id="8" name="Содержимое 7" descr="SAM_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589" y="1600200"/>
            <a:ext cx="602482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с мамами «Угадай  своего ребенка с закрытыми глазами»</a:t>
            </a:r>
            <a:endParaRPr lang="ru-RU" b="1" dirty="0"/>
          </a:p>
        </p:txBody>
      </p:sp>
      <p:pic>
        <p:nvPicPr>
          <p:cNvPr id="4" name="Содержимое 3" descr="SAM_08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Чтение стихов </a:t>
            </a:r>
            <a:endParaRPr lang="ru-RU" b="1" dirty="0"/>
          </a:p>
        </p:txBody>
      </p:sp>
      <p:pic>
        <p:nvPicPr>
          <p:cNvPr id="4" name="Содержимое 3" descr="SAM_0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Вручение подарков и грамот «Самая золотая мама»</a:t>
            </a:r>
            <a:endParaRPr lang="ru-RU" b="1" dirty="0"/>
          </a:p>
        </p:txBody>
      </p:sp>
      <p:pic>
        <p:nvPicPr>
          <p:cNvPr id="4" name="Содержимое 3" descr="SAM_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78817" y="2153609"/>
            <a:ext cx="5392793" cy="40511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 с мамами</a:t>
            </a:r>
            <a:endParaRPr lang="ru-RU" dirty="0"/>
          </a:p>
        </p:txBody>
      </p:sp>
      <p:pic>
        <p:nvPicPr>
          <p:cNvPr id="4" name="Содержимое 3" descr="SAM_08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</Words>
  <PresentationFormat>Экран (4:3)</PresentationFormat>
  <Paragraphs>23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Фотоотчет . Поздравляем мам с праздником «ДЕНЬ МАТЕРИ». Подготовили воспитатели  1 младшей группы    Мосевнина Е.А. Яськина О.К.   </vt:lpstr>
      <vt:lpstr>Стенгазета «Наши любимые мамочки»</vt:lpstr>
      <vt:lpstr>Выставка детских работ</vt:lpstr>
      <vt:lpstr>Музыкальное поздравление для мам «А для милой мамочке испеку два пряничка …»</vt:lpstr>
      <vt:lpstr>Танцевальная композиция с платочками </vt:lpstr>
      <vt:lpstr>Игра с мамами «Угадай  своего ребенка с закрытыми глазами»</vt:lpstr>
      <vt:lpstr>Чтение стихов </vt:lpstr>
      <vt:lpstr>Вручение подарков и грамот «Самая золотая мама»</vt:lpstr>
      <vt:lpstr>Чаепитие с мамами</vt:lpstr>
      <vt:lpstr>         Спасибо за внимание   Детский сад «Солнышко»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Фотоматериал  «Поздравляем наших мам с праздником « Днем матери». Подготовили воспитатели  1 младшей группы:                     Яськина О.К.                        Мосевнина Е.А.</dc:title>
  <dc:creator>1</dc:creator>
  <cp:lastModifiedBy>1</cp:lastModifiedBy>
  <cp:revision>12</cp:revision>
  <dcterms:created xsi:type="dcterms:W3CDTF">2017-11-27T19:01:05Z</dcterms:created>
  <dcterms:modified xsi:type="dcterms:W3CDTF">2017-11-27T20:49:11Z</dcterms:modified>
</cp:coreProperties>
</file>