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63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44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384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301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00406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59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23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72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39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791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13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39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74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40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57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13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45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66734A-3419-4F5C-BB83-FD3259A6E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351" y="2404531"/>
            <a:ext cx="8547652" cy="1646302"/>
          </a:xfrm>
        </p:spPr>
        <p:txBody>
          <a:bodyPr/>
          <a:lstStyle/>
          <a:p>
            <a:r>
              <a:rPr lang="ru-RU" dirty="0"/>
              <a:t>Дистанционное музыкальное занятие в старшей группе на тему:  «Весна»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3D2C434-DA92-47D4-A65D-D12EDF6B5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Подготовила: </a:t>
            </a:r>
          </a:p>
          <a:p>
            <a:r>
              <a:rPr lang="ru-RU" dirty="0"/>
              <a:t>Музыкальный руководитель Косова С. Ю.</a:t>
            </a:r>
          </a:p>
        </p:txBody>
      </p:sp>
    </p:spTree>
    <p:extLst>
      <p:ext uri="{BB962C8B-B14F-4D97-AF65-F5344CB8AC3E}">
        <p14:creationId xmlns:p14="http://schemas.microsoft.com/office/powerpoint/2010/main" xmlns="" val="7870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DE9AEF-4BE9-422E-AA70-D8790A449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156238"/>
            <a:ext cx="8596668" cy="7714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Занятие 1.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C4AB92-9F1B-4E71-AF24-0B3AB234C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290" y="1087163"/>
            <a:ext cx="9063014" cy="4200454"/>
          </a:xfrm>
        </p:spPr>
        <p:txBody>
          <a:bodyPr>
            <a:normAutofit/>
          </a:bodyPr>
          <a:lstStyle/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Тема: «Весна»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Цель: знакомить детей с классической музыкой А. Вивальди, побуждать внимательно слушать музыку, эмоционально отзываться на характер мелодии, определять инструмент (скрипка); развивать чувство ритма.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Оборудование: интернет, компьютер.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Музыкальный руководитель (далее М.Р.) . Добрый день, уважаемые родители! Добрый день, ребята! Какое сейчас время года?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- Весна.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Предлагаю вам, ребята, послушать пьесу, которая так и называется «Весна» знаменитого композитора Антонио Вивальди и определить, какой инструмент звучит на протяжении всей мелодии.</a:t>
            </a:r>
            <a:r>
              <a:rPr lang="ru-RU" b="1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indent="360680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Слушание «Весна», А. Вивальди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26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3A8C381D-28DD-4CBE-B941-37F55782B13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11602" y="398049"/>
            <a:ext cx="8596312" cy="3881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М.Р. Какой вы услышали инструмент?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- Скрипка.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Сейчас я вам предлагаю интересное путешествие «В гости к скрипке».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202CAC3-C30D-4578-BCAA-F2D32B033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0564" y="1975195"/>
            <a:ext cx="6587987" cy="43919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804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7DD99B-2CD7-4EB6-A504-88F8039B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569" y="278296"/>
            <a:ext cx="8596668" cy="13208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  <a:effectLst/>
                <a:latin typeface="PT Astra Serif"/>
                <a:ea typeface="Calibri" panose="020F0502020204030204" pitchFamily="34" charset="0"/>
                <a:cs typeface="Calibri" panose="020F0502020204030204" pitchFamily="34" charset="0"/>
              </a:rPr>
              <a:t>Просмотр мультфильма «Весёлые нотки. Скрипка»  </a:t>
            </a:r>
            <a:endParaRPr lang="ru-RU" sz="28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B7C47CE7-53CD-4F10-B25D-1EA0A7E3E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en-US" dirty="0"/>
              <a:t>https://www.youtube.com/watch?v=wMs5PFoFp0c&amp;feature=emb_logo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37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063E6F-7641-4B4F-9754-400307F38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30" y="331789"/>
            <a:ext cx="8596668" cy="3880773"/>
          </a:xfrm>
        </p:spPr>
        <p:txBody>
          <a:bodyPr/>
          <a:lstStyle/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М.Р. А сейчас, ребята, я вам предлагаю вместе с весенним дождиком устроить весёлый танец-разминку.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Предлагается детям просмотреть мультфильм «» и выполнить движения по показу капелек в мультфильме (ритмичные прыжки, хлопки и притопы).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5F48F6-C375-4F1F-B97E-6036FCCC1788}"/>
              </a:ext>
            </a:extLst>
          </p:cNvPr>
          <p:cNvSpPr txBox="1"/>
          <p:nvPr/>
        </p:nvSpPr>
        <p:spPr>
          <a:xfrm>
            <a:off x="896814" y="3655354"/>
            <a:ext cx="7974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https://www.youtube.com/watch?v=f4_dBsOQJjg&amp;feature=emb_logo</a:t>
            </a:r>
          </a:p>
        </p:txBody>
      </p:sp>
    </p:spTree>
    <p:extLst>
      <p:ext uri="{BB962C8B-B14F-4D97-AF65-F5344CB8AC3E}">
        <p14:creationId xmlns:p14="http://schemas.microsoft.com/office/powerpoint/2010/main" xmlns="" val="108245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F3C38E-7FDE-4AA2-BCC7-DC2C1D886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48" y="680133"/>
            <a:ext cx="8596668" cy="1642154"/>
          </a:xfrm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М.Р. Надеюсь у вас ребята сейчас веселое весеннее настроение, предлагаю вам изобразить свою весну в рисунках.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3744385-F0B5-43D9-804F-D809118F6A72}"/>
              </a:ext>
            </a:extLst>
          </p:cNvPr>
          <p:cNvSpPr txBox="1"/>
          <p:nvPr/>
        </p:nvSpPr>
        <p:spPr>
          <a:xfrm>
            <a:off x="1369975" y="3429000"/>
            <a:ext cx="6425157" cy="1015663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none" rtlCol="0">
            <a:spAutoFit/>
          </a:bodyPr>
          <a:lstStyle/>
          <a:p>
            <a:r>
              <a:rPr lang="ru-RU" sz="6000" dirty="0"/>
              <a:t>До новых встреч!</a:t>
            </a:r>
          </a:p>
        </p:txBody>
      </p:sp>
    </p:spTree>
    <p:extLst>
      <p:ext uri="{BB962C8B-B14F-4D97-AF65-F5344CB8AC3E}">
        <p14:creationId xmlns:p14="http://schemas.microsoft.com/office/powerpoint/2010/main" xmlns="" val="25898233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227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Дистанционное музыкальное занятие в старшей группе на тему:  «Весна»</vt:lpstr>
      <vt:lpstr>Занятие 1. </vt:lpstr>
      <vt:lpstr>Слайд 3</vt:lpstr>
      <vt:lpstr>Просмотр мультфильма «Весёлые нотки. Скрипка»  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музыкальное занятие «Весна»</dc:title>
  <dc:creator>вадим косов</dc:creator>
  <cp:lastModifiedBy>Юрий</cp:lastModifiedBy>
  <cp:revision>4</cp:revision>
  <dcterms:created xsi:type="dcterms:W3CDTF">2020-04-10T15:57:07Z</dcterms:created>
  <dcterms:modified xsi:type="dcterms:W3CDTF">2020-04-14T07:35:30Z</dcterms:modified>
</cp:coreProperties>
</file>