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38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16220-8679-498F-99FD-1E0CFB32566F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03C05-8F83-4375-A7CE-F5E3FBB8B907}" type="slidenum">
              <a:rPr lang="ru-RU" smtClean="0"/>
              <a:t>‹#›</a:t>
            </a:fld>
            <a:endParaRPr lang="ru-RU"/>
          </a:p>
        </p:txBody>
      </p:sp>
      <p:sp>
        <p:nvSpPr>
          <p:cNvPr id="7" name="Рамка 6"/>
          <p:cNvSpPr/>
          <p:nvPr userDrawn="1"/>
        </p:nvSpPr>
        <p:spPr>
          <a:xfrm>
            <a:off x="0" y="17240"/>
            <a:ext cx="9144000" cy="6840760"/>
          </a:xfrm>
          <a:prstGeom prst="frame">
            <a:avLst>
              <a:gd name="adj1" fmla="val 3032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7828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16220-8679-498F-99FD-1E0CFB32566F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03C05-8F83-4375-A7CE-F5E3FBB8B9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10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16220-8679-498F-99FD-1E0CFB32566F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03C05-8F83-4375-A7CE-F5E3FBB8B9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71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16220-8679-498F-99FD-1E0CFB32566F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03C05-8F83-4375-A7CE-F5E3FBB8B907}" type="slidenum">
              <a:rPr lang="ru-RU" smtClean="0"/>
              <a:t>‹#›</a:t>
            </a:fld>
            <a:endParaRPr lang="ru-RU"/>
          </a:p>
        </p:txBody>
      </p:sp>
      <p:sp>
        <p:nvSpPr>
          <p:cNvPr id="7" name="Рамка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3241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190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16220-8679-498F-99FD-1E0CFB32566F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03C05-8F83-4375-A7CE-F5E3FBB8B9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4612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16220-8679-498F-99FD-1E0CFB32566F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03C05-8F83-4375-A7CE-F5E3FBB8B9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297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16220-8679-498F-99FD-1E0CFB32566F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03C05-8F83-4375-A7CE-F5E3FBB8B9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8420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16220-8679-498F-99FD-1E0CFB32566F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03C05-8F83-4375-A7CE-F5E3FBB8B9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4748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16220-8679-498F-99FD-1E0CFB32566F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03C05-8F83-4375-A7CE-F5E3FBB8B907}" type="slidenum">
              <a:rPr lang="ru-RU" smtClean="0"/>
              <a:t>‹#›</a:t>
            </a:fld>
            <a:endParaRPr lang="ru-RU"/>
          </a:p>
        </p:txBody>
      </p:sp>
      <p:sp>
        <p:nvSpPr>
          <p:cNvPr id="5" name="Рамка 4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3241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829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16220-8679-498F-99FD-1E0CFB32566F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03C05-8F83-4375-A7CE-F5E3FBB8B9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3847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16220-8679-498F-99FD-1E0CFB32566F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03C05-8F83-4375-A7CE-F5E3FBB8B9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3498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16220-8679-498F-99FD-1E0CFB32566F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03C05-8F83-4375-A7CE-F5E3FBB8B9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370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475656" y="1785010"/>
            <a:ext cx="6221960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КАКОЙ </a:t>
            </a:r>
            <a:r>
              <a:rPr lang="ru-RU" sz="40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ПРЕДМЕТ </a:t>
            </a:r>
            <a:r>
              <a:rPr lang="ru-RU" sz="40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ЛИШНИЙ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95936" y="3212976"/>
            <a:ext cx="755335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ru-RU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8052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157" y="332656"/>
            <a:ext cx="6294537" cy="6276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835696" y="3645024"/>
            <a:ext cx="2376264" cy="244827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521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252413"/>
            <a:ext cx="6667500" cy="635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619672" y="3645024"/>
            <a:ext cx="2736304" cy="259228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7830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76670"/>
            <a:ext cx="6048672" cy="5910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1835696" y="692696"/>
            <a:ext cx="2952328" cy="244827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978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362" y="332656"/>
            <a:ext cx="6377388" cy="6186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4499992" y="3717032"/>
            <a:ext cx="2952328" cy="244827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4686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125" y="332656"/>
            <a:ext cx="6451623" cy="6258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4679936" y="3717032"/>
            <a:ext cx="2952328" cy="244827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1370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238125"/>
            <a:ext cx="6667500" cy="638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4566886" y="3789040"/>
            <a:ext cx="2952328" cy="244827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411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528" y="344041"/>
            <a:ext cx="6456221" cy="6253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4791472" y="908720"/>
            <a:ext cx="2952328" cy="244827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558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376238"/>
            <a:ext cx="6667500" cy="610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4716016" y="952453"/>
            <a:ext cx="2952328" cy="244827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9550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257175"/>
            <a:ext cx="6667500" cy="634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4572000" y="692696"/>
            <a:ext cx="3168352" cy="244827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5524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257175"/>
            <a:ext cx="6667500" cy="634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4788737" y="476672"/>
            <a:ext cx="2952328" cy="244827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211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4</Words>
  <Application>Microsoft Office PowerPoint</Application>
  <PresentationFormat>Экран (4:3)</PresentationFormat>
  <Paragraphs>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Какой предмет лишний?</dc:title>
  <dc:creator>Ольга Михайловна</dc:creator>
  <cp:lastModifiedBy>Пользователь</cp:lastModifiedBy>
  <cp:revision>13</cp:revision>
  <dcterms:created xsi:type="dcterms:W3CDTF">2014-07-31T18:33:06Z</dcterms:created>
  <dcterms:modified xsi:type="dcterms:W3CDTF">2020-04-15T16:51:49Z</dcterms:modified>
</cp:coreProperties>
</file>