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3" r:id="rId5"/>
    <p:sldId id="262" r:id="rId6"/>
    <p:sldId id="270" r:id="rId7"/>
    <p:sldId id="266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774534/041831c8-8bea-4b19-98ac-a8ce599a73e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188640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Структурное подразделение «Детский сад №8 комбинированного вида»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«Детский сад «Радуга» комбинированного вида»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Рузаевского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474619"/>
            <a:ext cx="777686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Мастер – класс для педагогов ДОО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«Как научить ребенка читать                 стихотворение выразительно»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учитель-логопед: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774534/041831c8-8bea-4b19-98ac-a8ce599a73e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188640"/>
            <a:ext cx="748883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такое выразительное чтение ?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47461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772816"/>
            <a:ext cx="734481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Под </a:t>
            </a:r>
            <a:r>
              <a:rPr lang="ru-RU" sz="2800" dirty="0" smtClean="0"/>
              <a:t>выразительным чтением мы подразумеваем соблюдение логического ударения, пауз, </a:t>
            </a:r>
            <a:r>
              <a:rPr lang="ru-RU" sz="2800" dirty="0" smtClean="0"/>
              <a:t>интонации . </a:t>
            </a:r>
          </a:p>
          <a:p>
            <a:endParaRPr lang="ru-RU" sz="2800" dirty="0" smtClean="0"/>
          </a:p>
          <a:p>
            <a:r>
              <a:rPr lang="ru-RU" dirty="0" smtClean="0"/>
              <a:t> </a:t>
            </a:r>
            <a:r>
              <a:rPr lang="ru-RU" sz="2800" b="1" dirty="0" smtClean="0"/>
              <a:t>Интонация </a:t>
            </a:r>
            <a:r>
              <a:rPr lang="ru-RU" sz="2800" dirty="0" smtClean="0"/>
              <a:t>— это важнейший элемент выразительного и эффектного чтения и одна из основных сторон культуры речи.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774534/041831c8-8bea-4b19-98ac-a8ce599a73e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39752" y="476672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Виды интонации: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772816"/>
            <a:ext cx="556699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200" b="1" dirty="0" smtClean="0"/>
              <a:t>Выразительная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b="1" dirty="0" smtClean="0"/>
              <a:t>Повествовательная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b="1" dirty="0" smtClean="0"/>
              <a:t>Восклицательная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b="1" dirty="0" smtClean="0"/>
              <a:t>Интонация перечисления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774534/041831c8-8bea-4b19-98ac-a8ce599a73e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332656"/>
            <a:ext cx="7205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Этапы,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которые помогут ребенку читать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стихи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выражением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00809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1. Выбрать отрывок для выразительного чтения.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3068961"/>
            <a:ext cx="72007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2204865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 Прочитать стихотворение выразительно самим взрослым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3. Выяснить, всё ли понятно ребёнку в этом тексте.</a:t>
            </a:r>
          </a:p>
          <a:p>
            <a:r>
              <a:rPr lang="ru-RU" sz="2800" b="1" dirty="0" smtClean="0"/>
              <a:t>4. Определить настроение стихотворения.</a:t>
            </a:r>
          </a:p>
          <a:p>
            <a:r>
              <a:rPr lang="ru-RU" sz="2800" b="1" dirty="0" smtClean="0"/>
              <a:t>5. Расставить логическое ударение.</a:t>
            </a:r>
            <a:endParaRPr lang="ru-RU" sz="2800" dirty="0" smtClean="0"/>
          </a:p>
          <a:p>
            <a:r>
              <a:rPr lang="ru-RU" sz="2800" b="1" dirty="0" smtClean="0"/>
              <a:t>6. Выбрать нужный темп чтения, соблюдая паузы.</a:t>
            </a:r>
            <a:endParaRPr lang="ru-RU" sz="2800" dirty="0" smtClean="0"/>
          </a:p>
          <a:p>
            <a:r>
              <a:rPr lang="ru-RU" sz="2800" b="1" dirty="0" smtClean="0"/>
              <a:t>7. Эмоциональный фон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774534/041831c8-8bea-4b19-98ac-a8ce599a73e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188640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Разметка для выразительно чтения стихотворения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Логическое ударение  ___________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Фразовое ударение  _ _ _ _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Психологическая пауза  П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Короткая пауза  /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Средняя пауза  //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Мелодика: повышение голоса </a:t>
            </a:r>
          </a:p>
          <a:p>
            <a:r>
              <a:rPr lang="ru-RU" sz="2800" b="1" dirty="0" smtClean="0">
                <a:latin typeface="+mj-lt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+mj-lt"/>
                <a:cs typeface="Times New Roman" pitchFamily="18" charset="0"/>
              </a:rPr>
              <a:t>                       понижение голоса </a:t>
            </a:r>
          </a:p>
          <a:p>
            <a:r>
              <a:rPr lang="ru-RU" sz="2800" dirty="0" smtClean="0">
                <a:latin typeface="+mj-lt"/>
                <a:cs typeface="Times New Roman" pitchFamily="18" charset="0"/>
              </a:rPr>
              <a:t>                        </a:t>
            </a:r>
            <a:r>
              <a:rPr lang="ru-RU" sz="2800" b="1" dirty="0" smtClean="0">
                <a:latin typeface="+mj-lt"/>
                <a:cs typeface="Times New Roman" pitchFamily="18" charset="0"/>
              </a:rPr>
              <a:t>монотонность </a:t>
            </a:r>
            <a:endParaRPr lang="ru-RU" sz="2800" b="1" dirty="0">
              <a:latin typeface="+mj-lt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9396536" y="364502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36096" y="4437112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860032" y="49411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652120" y="3933056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774534/041831c8-8bea-4b19-98ac-a8ce599a73e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260648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«Киска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 И.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Жуков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-</a:t>
            </a:r>
            <a:r>
              <a:rPr lang="ru-RU" sz="2800" dirty="0" smtClean="0"/>
              <a:t>Здравствуй, киска, как дела?</a:t>
            </a:r>
          </a:p>
          <a:p>
            <a:r>
              <a:rPr lang="ru-RU" sz="2800" dirty="0" smtClean="0"/>
              <a:t>Что же ты от нас ушла? </a:t>
            </a:r>
            <a:r>
              <a:rPr lang="ru-RU" sz="2800" i="1" dirty="0" smtClean="0"/>
              <a:t>(ласково, вопросительная интонация)</a:t>
            </a:r>
            <a:endParaRPr lang="ru-RU" sz="2800" dirty="0" smtClean="0"/>
          </a:p>
          <a:p>
            <a:r>
              <a:rPr lang="ru-RU" sz="2800" dirty="0" smtClean="0"/>
              <a:t>-Не могу я с вами жить,</a:t>
            </a:r>
          </a:p>
          <a:p>
            <a:r>
              <a:rPr lang="ru-RU" sz="2800" dirty="0" smtClean="0"/>
              <a:t>Хвостик негде положить. </a:t>
            </a:r>
            <a:r>
              <a:rPr lang="ru-RU" sz="2800" i="1" dirty="0" smtClean="0"/>
              <a:t>(обиженно)</a:t>
            </a:r>
            <a:endParaRPr lang="ru-RU" sz="2800" dirty="0" smtClean="0"/>
          </a:p>
          <a:p>
            <a:r>
              <a:rPr lang="ru-RU" sz="2800" dirty="0" smtClean="0"/>
              <a:t>Ходите, зеваете,</a:t>
            </a:r>
          </a:p>
          <a:p>
            <a:r>
              <a:rPr lang="ru-RU" sz="2800" dirty="0" smtClean="0"/>
              <a:t>На хвостик наступаете! </a:t>
            </a:r>
            <a:r>
              <a:rPr lang="ru-RU" sz="2800" i="1" dirty="0" smtClean="0"/>
              <a:t>(сердито)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774534/041831c8-8bea-4b19-98ac-a8ce599a73e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332656"/>
            <a:ext cx="79928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  <a:cs typeface="Times New Roman" pitchFamily="18" charset="0"/>
              </a:rPr>
              <a:t>Заключение</a:t>
            </a:r>
          </a:p>
          <a:p>
            <a:pPr algn="ctr"/>
            <a:endParaRPr lang="ru-RU" sz="3200" b="1" dirty="0" smtClean="0">
              <a:latin typeface="+mj-lt"/>
              <a:cs typeface="Times New Roman" pitchFamily="18" charset="0"/>
            </a:endParaRPr>
          </a:p>
          <a:p>
            <a:r>
              <a:rPr lang="ru-RU" sz="2800" dirty="0" smtClean="0">
                <a:latin typeface="+mj-lt"/>
              </a:rPr>
              <a:t>Заучивание стихов наизусть развивает память, речь, воображение, мышление, чувство прекрасного, помогает найти внутреннюю гармонию, повышает уровень общей культуры</a:t>
            </a:r>
            <a:r>
              <a:rPr lang="ru-RU" sz="2800" dirty="0" smtClean="0">
                <a:latin typeface="+mj-lt"/>
              </a:rPr>
              <a:t>.</a:t>
            </a:r>
          </a:p>
          <a:p>
            <a:r>
              <a:rPr lang="ru-RU" sz="2800" dirty="0" smtClean="0"/>
              <a:t>Стихотворения</a:t>
            </a:r>
            <a:r>
              <a:rPr lang="ru-RU" sz="2800" dirty="0" smtClean="0"/>
              <a:t> воспитывают у ребенка особое, вдумчивое отношение к литературе. </a:t>
            </a:r>
            <a:r>
              <a:rPr lang="ru-RU" sz="2800" dirty="0" smtClean="0">
                <a:latin typeface="+mj-lt"/>
              </a:rPr>
              <a:t> </a:t>
            </a:r>
          </a:p>
          <a:p>
            <a:r>
              <a:rPr lang="ru-RU" sz="2800" dirty="0" smtClean="0"/>
              <a:t>Если вы будете проводить постоянные тренировки, и если вы по-настоящему любите поэзию — то вы быстро обретете мастерство выразительного и красивого чтения.</a:t>
            </a:r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774534/041831c8-8bea-4b19-98ac-a8ce599a73e8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3568" y="234888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101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10</cp:revision>
  <dcterms:created xsi:type="dcterms:W3CDTF">2019-12-08T11:07:49Z</dcterms:created>
  <dcterms:modified xsi:type="dcterms:W3CDTF">2019-12-08T12:44:30Z</dcterms:modified>
</cp:coreProperties>
</file>