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9" r:id="rId4"/>
    <p:sldId id="257" r:id="rId5"/>
    <p:sldId id="258" r:id="rId6"/>
    <p:sldId id="260" r:id="rId7"/>
    <p:sldId id="261" r:id="rId8"/>
    <p:sldId id="262" r:id="rId9"/>
    <p:sldId id="263" r:id="rId10"/>
    <p:sldId id="264" r:id="rId11"/>
    <p:sldId id="266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3" autoAdjust="0"/>
    <p:restoredTop sz="94660"/>
  </p:normalViewPr>
  <p:slideViewPr>
    <p:cSldViewPr snapToGrid="0">
      <p:cViewPr varScale="1">
        <p:scale>
          <a:sx n="77" d="100"/>
          <a:sy n="77" d="100"/>
        </p:scale>
        <p:origin x="68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5" Type="http://schemas.openxmlformats.org/officeDocument/2006/relationships/tableStyles" Target="tableStyles.xml"/><Relationship Id="rId14" Type="http://schemas.openxmlformats.org/officeDocument/2006/relationships/viewProps" Target="viewProps.xml"/><Relationship Id="rId13" Type="http://schemas.openxmlformats.org/officeDocument/2006/relationships/presProps" Target="presProps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E84FA-A7F1-4266-A9C6-24BB37E095C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CB430-42B5-4D20-9CDC-78C68DCE9B7A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E84FA-A7F1-4266-A9C6-24BB37E095C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CB430-42B5-4D20-9CDC-78C68DCE9B7A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E84FA-A7F1-4266-A9C6-24BB37E095C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CB430-42B5-4D20-9CDC-78C68DCE9B7A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E84FA-A7F1-4266-A9C6-24BB37E095C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CB430-42B5-4D20-9CDC-78C68DCE9B7A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E84FA-A7F1-4266-A9C6-24BB37E095C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CB430-42B5-4D20-9CDC-78C68DCE9B7A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E84FA-A7F1-4266-A9C6-24BB37E095C1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CB430-42B5-4D20-9CDC-78C68DCE9B7A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E84FA-A7F1-4266-A9C6-24BB37E095C1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CB430-42B5-4D20-9CDC-78C68DCE9B7A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E84FA-A7F1-4266-A9C6-24BB37E095C1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CB430-42B5-4D20-9CDC-78C68DCE9B7A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E84FA-A7F1-4266-A9C6-24BB37E095C1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CB430-42B5-4D20-9CDC-78C68DCE9B7A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E84FA-A7F1-4266-A9C6-24BB37E095C1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CB430-42B5-4D20-9CDC-78C68DCE9B7A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E84FA-A7F1-4266-A9C6-24BB37E095C1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CB430-42B5-4D20-9CDC-78C68DCE9B7A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3E84FA-A7F1-4266-A9C6-24BB37E095C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5CB430-42B5-4D20-9CDC-78C68DCE9B7A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6.jpe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6.jpeg"/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7.jpeg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17241" y="173621"/>
            <a:ext cx="11681925" cy="1599195"/>
          </a:xfrm>
        </p:spPr>
        <p:txBody>
          <a:bodyPr>
            <a:normAutofit/>
          </a:bodyPr>
          <a:lstStyle/>
          <a:p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Cтруктурное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подразделение «Детский сад № 7 комбинированного вида»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муниципального бюджетного дошкольного образовательного учреждения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«Детский сад «Радуга» комбинированного вида»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Рузаевского муниципального района</a:t>
            </a:r>
            <a:endParaRPr lang="ru-RU" sz="2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99592" y="1922107"/>
            <a:ext cx="9741159" cy="2276670"/>
          </a:xfrm>
        </p:spPr>
        <p:txBody>
          <a:bodyPr>
            <a:normAutofit fontScale="25000" lnSpcReduction="20000"/>
          </a:bodyPr>
          <a:lstStyle/>
          <a:p>
            <a:r>
              <a:rPr lang="ru-RU" dirty="0" smtClean="0"/>
              <a:t> </a:t>
            </a:r>
            <a:endParaRPr lang="ru-RU" dirty="0" smtClean="0"/>
          </a:p>
          <a:p>
            <a:endParaRPr lang="ru-RU" sz="1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конкурс «Лучший педагогический проект»</a:t>
            </a:r>
            <a:endParaRPr lang="ru-RU" sz="1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lnSpc>
                <a:spcPct val="100000"/>
              </a:lnSpc>
              <a:spcBef>
                <a:spcPts val="0"/>
              </a:spcBef>
            </a:pPr>
            <a:r>
              <a:rPr lang="ru-RU" sz="19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«Добрые сердца» </a:t>
            </a:r>
            <a:endParaRPr lang="ru-RU" sz="19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lnSpc>
                <a:spcPct val="100000"/>
              </a:lnSpc>
              <a:spcBef>
                <a:spcPts val="0"/>
              </a:spcBef>
            </a:pPr>
            <a:r>
              <a:rPr lang="ru-RU" sz="1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детьми старшего дошкольного возраста </a:t>
            </a:r>
            <a:endParaRPr lang="ru-RU" sz="1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lnSpc>
                <a:spcPct val="100000"/>
              </a:lnSpc>
              <a:spcBef>
                <a:spcPts val="0"/>
              </a:spcBef>
            </a:pPr>
            <a:r>
              <a:rPr lang="ru-RU" sz="19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тему «Волонтерство»</a:t>
            </a:r>
            <a:endParaRPr lang="ru-RU" sz="19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43882" y="4889241"/>
            <a:ext cx="8696129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endParaRPr lang="ru-RU" dirty="0" smtClean="0"/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Старший воспитатель Нефедова Ирина Николаевна.</a:t>
            </a: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Авдонина Светлана Сергеевна.</a:t>
            </a: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81023"/>
            <a:ext cx="10515600" cy="1423687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Спешите делать добро! 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1125108" y="5858169"/>
            <a:ext cx="1066892" cy="9998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320" y="1207316"/>
            <a:ext cx="8254586" cy="544541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9208" y="365125"/>
            <a:ext cx="11513976" cy="1325563"/>
          </a:xfrm>
        </p:spPr>
        <p:txBody>
          <a:bodyPr>
            <a:noAutofit/>
          </a:bodyPr>
          <a:lstStyle/>
          <a:p>
            <a:pPr algn="ctr"/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Видеопрезентация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 Кто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акие волонтеры?»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1125108" y="5858169"/>
            <a:ext cx="1066892" cy="9998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387" y="1668202"/>
            <a:ext cx="5709167" cy="42818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08" y="1690688"/>
            <a:ext cx="5142987" cy="425938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зготовление эмблемы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7482" y="1575815"/>
            <a:ext cx="3164251" cy="2472614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135" y="1560368"/>
            <a:ext cx="3317414" cy="248806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72" y="1560368"/>
            <a:ext cx="3520858" cy="250350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426" y="4201505"/>
            <a:ext cx="3515638" cy="263672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666" y="4048429"/>
            <a:ext cx="3753633" cy="281522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92" b="10204"/>
          <a:stretch>
            <a:fillRect/>
          </a:stretch>
        </p:blipFill>
        <p:spPr>
          <a:xfrm>
            <a:off x="11077571" y="5858684"/>
            <a:ext cx="1067583" cy="99931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9837" y="167951"/>
            <a:ext cx="11277600" cy="1045030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в группу младшего дошкольного возраста </a:t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«Научим малышей убирать игрушки на места»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05" y="1456084"/>
            <a:ext cx="3788228" cy="2841171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743" y="1456084"/>
            <a:ext cx="4478694" cy="284117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983" y="3559628"/>
            <a:ext cx="4117910" cy="308843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5108" y="5858169"/>
            <a:ext cx="1066892" cy="99983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632" y="517525"/>
            <a:ext cx="10644673" cy="1325563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Виртуальная экскурсия </a:t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«Приют для безнадзорных животных» г.Саранск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1125108" y="5858169"/>
            <a:ext cx="1066892" cy="9998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335" y="1843405"/>
            <a:ext cx="8025130" cy="501459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7869" y="365125"/>
            <a:ext cx="10905931" cy="1325563"/>
          </a:xfrm>
        </p:spPr>
        <p:txBody>
          <a:bodyPr>
            <a:noAutofit/>
          </a:bodyPr>
          <a:lstStyle/>
          <a:p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Акция добра «Помоги животным»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25108" y="5858169"/>
            <a:ext cx="1066892" cy="99983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05" y="3776980"/>
            <a:ext cx="3915410" cy="29368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01" r="24987" b="-1341"/>
          <a:stretch>
            <a:fillRect/>
          </a:stretch>
        </p:blipFill>
        <p:spPr>
          <a:xfrm>
            <a:off x="8083617" y="1523478"/>
            <a:ext cx="3981061" cy="3231827"/>
          </a:xfrm>
          <a:prstGeom prst="rect">
            <a:avLst/>
          </a:prstGeom>
        </p:spPr>
      </p:pic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67"/>
          <a:stretch>
            <a:fillRect/>
          </a:stretch>
        </p:blipFill>
        <p:spPr>
          <a:xfrm>
            <a:off x="4302693" y="1982449"/>
            <a:ext cx="3586613" cy="4142889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Интерактивная игра «Сундучок добрых дел»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1125108" y="5858169"/>
            <a:ext cx="1066892" cy="9998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715" y="1540979"/>
            <a:ext cx="7027670" cy="499611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«Добрые поступки, какие они?»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086" y="1512229"/>
            <a:ext cx="3217885" cy="243473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5415" y="5858169"/>
            <a:ext cx="1066892" cy="9998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9989" y="1419632"/>
            <a:ext cx="3520962" cy="25273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516" y="2729598"/>
            <a:ext cx="2561264" cy="393933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9" t="6582" r="22363"/>
          <a:stretch>
            <a:fillRect/>
          </a:stretch>
        </p:blipFill>
        <p:spPr>
          <a:xfrm>
            <a:off x="0" y="2849217"/>
            <a:ext cx="2461541" cy="399720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Акция «Ждем птиц в гости»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1" y="1690688"/>
            <a:ext cx="4153857" cy="391859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5108" y="5858169"/>
            <a:ext cx="1066892" cy="9998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937" y="4516490"/>
            <a:ext cx="2711779" cy="20059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025" y="1896607"/>
            <a:ext cx="3835842" cy="380807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358" y="1410104"/>
            <a:ext cx="3838937" cy="287920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807</Words>
  <Application>WPS Presentation</Application>
  <PresentationFormat>Широкоэкранный</PresentationFormat>
  <Paragraphs>35</Paragraphs>
  <Slides>10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19" baseType="lpstr">
      <vt:lpstr>Arial</vt:lpstr>
      <vt:lpstr>SimSun</vt:lpstr>
      <vt:lpstr>Wingdings</vt:lpstr>
      <vt:lpstr>Times New Roman</vt:lpstr>
      <vt:lpstr>Calibri Light</vt:lpstr>
      <vt:lpstr>Calibri</vt:lpstr>
      <vt:lpstr>Microsoft YaHei</vt:lpstr>
      <vt:lpstr>Arial Unicode MS</vt:lpstr>
      <vt:lpstr>Тема Office</vt:lpstr>
      <vt:lpstr>Государственное бюджетное учреждение дополнительного профессионального образования Республики Мордовия  «Центр непрерывного повышения профессионального мастерства педагогических работников – «Педагог 13.ру»</vt:lpstr>
      <vt:lpstr>Видеопрезентация « Кто такие волонтеры?»</vt:lpstr>
      <vt:lpstr>Изготовление эмблемы</vt:lpstr>
      <vt:lpstr>Экскурсия в группу младшего дошкольного возраста  «Научим малышей убирать игрушки на места»</vt:lpstr>
      <vt:lpstr>Виртуальная экскурсия  в «Приют для безнадзорных животных» г.Саранск</vt:lpstr>
      <vt:lpstr>Акция добра «Помоги животным»</vt:lpstr>
      <vt:lpstr>Интерактивная игра «Сундучок добрых дел»</vt:lpstr>
      <vt:lpstr> Акция «Добрые поступки, какие они?»</vt:lpstr>
      <vt:lpstr> Акция «Ждем птиц в гости»</vt:lpstr>
      <vt:lpstr>Спешите делать добро!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irina</cp:lastModifiedBy>
  <cp:revision>17</cp:revision>
  <dcterms:created xsi:type="dcterms:W3CDTF">2023-12-10T20:54:00Z</dcterms:created>
  <dcterms:modified xsi:type="dcterms:W3CDTF">2024-03-04T13:00:19Z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D6B67B062F67438BBBA555268E1E0F98_12</vt:lpwstr>
  </property>
  <property fmtid="{D5CDD505-2E9C-101B-9397-08002B2CF9AE}" pid="3" name="KSOProductBuildVer">
    <vt:lpwstr>1049-12.2.0.13489</vt:lpwstr>
  </property>
</Properties>
</file>