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75" r:id="rId8"/>
    <p:sldId id="284" r:id="rId9"/>
    <p:sldId id="261" r:id="rId10"/>
    <p:sldId id="262" r:id="rId11"/>
    <p:sldId id="264" r:id="rId12"/>
    <p:sldId id="265" r:id="rId13"/>
    <p:sldId id="266" r:id="rId14"/>
    <p:sldId id="268" r:id="rId15"/>
    <p:sldId id="276" r:id="rId16"/>
    <p:sldId id="269" r:id="rId17"/>
    <p:sldId id="277" r:id="rId18"/>
    <p:sldId id="278" r:id="rId19"/>
    <p:sldId id="279" r:id="rId20"/>
    <p:sldId id="280" r:id="rId21"/>
    <p:sldId id="281" r:id="rId22"/>
    <p:sldId id="270" r:id="rId23"/>
    <p:sldId id="273" r:id="rId24"/>
    <p:sldId id="27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665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660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09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357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68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24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31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93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23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851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40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0704-6159-48F4-A03A-4C740F1CDC73}" type="datetimeFigureOut">
              <a:rPr lang="ru-RU" smtClean="0"/>
              <a:pPr/>
              <a:t>19.03.2022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ABDB-705F-45EB-85B2-BDFF3AA01C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045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bro.ru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olonter-school.ru/" TargetMode="External"/><Relationship Id="rId4" Type="http://schemas.openxmlformats.org/officeDocument/2006/relationships/hyperlink" Target="https://volontery.ru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75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4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6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5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8"/>
            <a:ext cx="12192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2" y="365125"/>
            <a:ext cx="5205045" cy="604739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При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выполнении боевой задачи во время спецоперации по оказанию помощи народным республикам на Донбассе погиб наш земляк уроженец </a:t>
            </a:r>
            <a:r>
              <a:rPr lang="ru-RU" sz="2400" dirty="0" err="1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ардатовского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 села </a:t>
            </a:r>
            <a:r>
              <a:rPr lang="ru-RU" sz="2400" dirty="0" err="1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Чукалы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 Виктор Исайкин. Ему было 40 лет. Виктор Иванович — кадровый военный, полковник. Свою жизнь он посвятил беззаветному служению России и до конца остался верным воинской присяге</a:t>
            </a:r>
            <a:r>
              <a:rPr lang="ru-RU" sz="1800" dirty="0" smtClean="0">
                <a:latin typeface="Arial Black" pitchFamily="34" charset="0"/>
                <a:cs typeface="Aharoni" pitchFamily="2" charset="-79"/>
              </a:rPr>
              <a:t/>
            </a:r>
            <a:br>
              <a:rPr lang="ru-RU" sz="1800" dirty="0" smtClean="0">
                <a:latin typeface="Arial Black" pitchFamily="34" charset="0"/>
                <a:cs typeface="Aharoni" pitchFamily="2" charset="-79"/>
              </a:rPr>
            </a:br>
            <a:endParaRPr lang="ru-RU" sz="1800" dirty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4" name="Содержимое 3" descr="C:\Users\1\Documents\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91200" y="832338"/>
            <a:ext cx="6049108" cy="567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874"/>
            <a:ext cx="12195335" cy="6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6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Black" pitchFamily="34" charset="0"/>
              </a:rPr>
              <a:t>ВСЕРОССИЙСКАЯ АКЦИЯ ВЗАИМОПОМОЩИ</a:t>
            </a: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 Black" pitchFamily="34" charset="0"/>
              </a:rPr>
              <a:t>Еремеев </a:t>
            </a:r>
            <a:r>
              <a:rPr lang="ru-RU" sz="3100" b="1" dirty="0" smtClean="0">
                <a:solidFill>
                  <a:srgbClr val="C00000"/>
                </a:solidFill>
                <a:latin typeface="Arial Black" pitchFamily="34" charset="0"/>
              </a:rPr>
              <a:t>Виталий </a:t>
            </a:r>
            <a:r>
              <a:rPr lang="ru-RU" sz="3100" b="1" dirty="0" smtClean="0">
                <a:solidFill>
                  <a:srgbClr val="C00000"/>
                </a:solidFill>
                <a:latin typeface="Arial Black" pitchFamily="34" charset="0"/>
              </a:rPr>
              <a:t>Викторович – участник акции (выпускник гимназии)</a:t>
            </a:r>
            <a:endParaRPr lang="ru-RU" sz="31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9509" y="1688123"/>
            <a:ext cx="3366706" cy="479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87814" y="2074985"/>
            <a:ext cx="66000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Моя волонтерская деятельность началась еще на 4 курсе медицинского института. Я помогал в создании и монтаже видеороликов, но из-за большой нагрузки на старших курсах пришлось немного приостановить эту деятельность. Но все-таки несмотря ни на что, я не переставал помогать людям , но уже со стороны медицинского работника.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9969" y="278180"/>
            <a:ext cx="658836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1\Documents\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56" y="2391277"/>
            <a:ext cx="5940425" cy="423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\Documents\24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877" y="773723"/>
            <a:ext cx="9425354" cy="540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8"/>
            <a:ext cx="12192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63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1322" y="365125"/>
            <a:ext cx="7280032" cy="611773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Кислова Валерия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Сергеевна – участница акции (выпускница СОШ №4)</a:t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Поступив на 1 курс медицинского института, я узнала, что есть Всероссийское общественное движение "Волонтеры-медики". На 3 курсе(2017г.) решилась присоединиться и стала участвовать в отдельных мероприятиях, которые проводятся в нашем регионе:"Здоровый образ жизни", "СТОП ВИЧ/СПИД", "Будь здоров!"и т.д. В феврале 2020г. стала координатором направления "Здоровье суставов в надежных руках" в Республике Мордовия. С 23 марта 2020 г. работаю вторым заместителем руководителя в штабе по оказанию помощи пожилым людям в экстренной ситуации в РМ. С июля 2020 г- заместитель регионального координатора. С февраля 2021 г - региональный координатор ВОД "Волонтеры-медики" в Республике Мордовия.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1353" y="515816"/>
            <a:ext cx="3950677" cy="577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294" y="418856"/>
            <a:ext cx="4433568" cy="611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6123" y="1453662"/>
            <a:ext cx="7072069" cy="488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2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5" name="Прямоугольник 4">
            <a:hlinkClick r:id="rId3"/>
          </p:cNvPr>
          <p:cNvSpPr/>
          <p:nvPr/>
        </p:nvSpPr>
        <p:spPr>
          <a:xfrm>
            <a:off x="7010399" y="4850674"/>
            <a:ext cx="2203269" cy="25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3"/>
          </p:cNvPr>
          <p:cNvSpPr/>
          <p:nvPr/>
        </p:nvSpPr>
        <p:spPr>
          <a:xfrm>
            <a:off x="9527177" y="4850674"/>
            <a:ext cx="1175657" cy="25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4"/>
          </p:cNvPr>
          <p:cNvSpPr/>
          <p:nvPr/>
        </p:nvSpPr>
        <p:spPr>
          <a:xfrm>
            <a:off x="7010399" y="5538651"/>
            <a:ext cx="1384664" cy="209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5"/>
          </p:cNvPr>
          <p:cNvSpPr/>
          <p:nvPr/>
        </p:nvSpPr>
        <p:spPr>
          <a:xfrm>
            <a:off x="7010399" y="6078583"/>
            <a:ext cx="1724298" cy="19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0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99611" y="2037806"/>
            <a:ext cx="243840" cy="322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6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1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0" y="1708"/>
            <a:ext cx="12195040" cy="68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6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6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СОБЫТИЙНОЕ ВОЛОНТЕРСТВО</a:t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Буряк Людмила Васильевна – волонтер чемпионата мира по футболу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2216" y="1723293"/>
            <a:ext cx="3472275" cy="481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r="21584" b="15403"/>
          <a:stretch>
            <a:fillRect/>
          </a:stretch>
        </p:blipFill>
        <p:spPr bwMode="auto">
          <a:xfrm>
            <a:off x="4247538" y="2121877"/>
            <a:ext cx="318489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6523" y="1617784"/>
            <a:ext cx="3974122" cy="5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9969" y="266456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1\Documents\1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723" y="2028092"/>
            <a:ext cx="6658707" cy="441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66155" y="243010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739" y="1207477"/>
            <a:ext cx="4161692" cy="543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1184031"/>
            <a:ext cx="3794491" cy="543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874"/>
            <a:ext cx="12195335" cy="685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66</Words>
  <Application>Microsoft Office PowerPoint</Application>
  <PresentationFormat>Произвольный</PresentationFormat>
  <Paragraphs>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СОБЫТИЙНОЕ ВОЛОНТЕРСТВО Буряк Людмила Васильевна – волонтер чемпионата мира по футболу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 При выполнении боевой задачи во время спецоперации по оказанию помощи народным республикам на Донбассе погиб наш земляк уроженец ардатовского села Чукалы Виктор Исайкин. Ему было 40 лет. Виктор Иванович — кадровый военный, полковник. Свою жизнь он посвятил беззаветному служению России и до конца остался верным воинской присяге </vt:lpstr>
      <vt:lpstr>Слайд 16</vt:lpstr>
      <vt:lpstr> ВСЕРОССИЙСКАЯ АКЦИЯ ВЗАИМОПОМОЩИ Еремеев Виталий Викторович – участник акции (выпускник гимназии)</vt:lpstr>
      <vt:lpstr>Слайд 18</vt:lpstr>
      <vt:lpstr>Слайд 19</vt:lpstr>
      <vt:lpstr>Кислова Валерия Сергеевна – участница акции (выпускница СОШ №4)    Поступив на 1 курс медицинского института, я узнала, что есть Всероссийское общественное движение "Волонтеры-медики". На 3 курсе(2017г.) решилась присоединиться и стала участвовать в отдельных мероприятиях, которые проводятся в нашем регионе:"Здоровый образ жизни", "СТОП ВИЧ/СПИД", "Будь здоров!"и т.д. В феврале 2020г. стала координатором направления "Здоровье суставов в надежных руках" в Республике Мордовия. С 23 марта 2020 г. работаю вторым заместителем руководителя в штабе по оказанию помощи пожилым людям в экстренной ситуации в РМ. С июля 2020 г- заместитель регионального координатора. С февраля 2021 г - региональный координатор ВОД "Волонтеры-медики" в Республике Мордовия. </vt:lpstr>
      <vt:lpstr>Слайд 21</vt:lpstr>
      <vt:lpstr>Слайд 22</vt:lpstr>
      <vt:lpstr>Слайд 23</vt:lpstr>
      <vt:lpstr>Слайд 24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Diana</dc:creator>
  <cp:lastModifiedBy>1</cp:lastModifiedBy>
  <cp:revision>21</cp:revision>
  <dcterms:created xsi:type="dcterms:W3CDTF">2022-03-11T20:35:34Z</dcterms:created>
  <dcterms:modified xsi:type="dcterms:W3CDTF">2022-03-19T17:39:29Z</dcterms:modified>
</cp:coreProperties>
</file>