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290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3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1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86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55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48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6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83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686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7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1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3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9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15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42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2846633-C305-421C-8E16-C5452EC0BED1}" type="datetimeFigureOut">
              <a:rPr lang="ru-RU" smtClean="0"/>
              <a:t>22.11.2017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372FD7-9380-447B-953E-9BB9B1682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7247" y="3590365"/>
            <a:ext cx="3945776" cy="40590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9212" y="242048"/>
            <a:ext cx="4523226" cy="41148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«ЦЕНТР РАЗВИТИЯ РЕБЕНКА – ДЕТСКИЙ САД №17»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38" y="2031218"/>
            <a:ext cx="6579562" cy="4248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0987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95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4946" y="84907"/>
            <a:ext cx="6858000" cy="6688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5433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9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473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0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558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9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96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825" y="231594"/>
            <a:ext cx="6858000" cy="639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9067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4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3854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9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732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3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2254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0326" y="296908"/>
            <a:ext cx="6858000" cy="626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736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39787" y="168088"/>
            <a:ext cx="9646024" cy="668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857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3948" y="-369795"/>
            <a:ext cx="6858000" cy="75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289" y="248771"/>
            <a:ext cx="6858000" cy="636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817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92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352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466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4966" y="857250"/>
            <a:ext cx="6858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68080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09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4755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406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59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63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575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27</TotalTime>
  <Words>16</Words>
  <Application>Microsoft Office PowerPoint</Application>
  <PresentationFormat>Широкоэкранный</PresentationFormat>
  <Paragraphs>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Comic Sans MS</vt:lpstr>
      <vt:lpstr>Corbel</vt:lpstr>
      <vt:lpstr>Параллакс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</cp:revision>
  <dcterms:created xsi:type="dcterms:W3CDTF">2017-11-22T12:39:02Z</dcterms:created>
  <dcterms:modified xsi:type="dcterms:W3CDTF">2017-11-22T13:06:11Z</dcterms:modified>
</cp:coreProperties>
</file>