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71" r:id="rId10"/>
    <p:sldId id="27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112" d="100"/>
          <a:sy n="112" d="100"/>
        </p:scale>
        <p:origin x="-624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СП «Детский сад комбинированного вида «Звездочка»Муниципального бюджетного дошкольного образовательного учреждения</a:t>
            </a:r>
            <a:endParaRPr lang="ru-RU" altLang="ru-RU" dirty="0" smtClean="0"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«Детский сад </a:t>
            </a:r>
            <a:r>
              <a:rPr lang="ru-RU" altLang="ru-RU" dirty="0" smtClean="0">
                <a:latin typeface="Georgia" panose="02040502050405020303" pitchFamily="18" charset="0"/>
              </a:rPr>
              <a:t>«Планета детства комбинированного вида» </a:t>
            </a:r>
            <a:endParaRPr lang="ru-RU" altLang="ru-RU" dirty="0" smtClean="0"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dirty="0" err="1" smtClean="0">
                <a:latin typeface="Georgia" panose="02040502050405020303" pitchFamily="18" charset="0"/>
              </a:rPr>
              <a:t>Чамзинского</a:t>
            </a:r>
            <a:r>
              <a:rPr lang="ru-RU" altLang="ru-RU" dirty="0" smtClean="0">
                <a:latin typeface="Georgia" panose="02040502050405020303" pitchFamily="18" charset="0"/>
              </a:rPr>
              <a:t>  </a:t>
            </a:r>
            <a:r>
              <a:rPr lang="ru-RU" altLang="ru-RU" dirty="0" smtClean="0">
                <a:latin typeface="Georgia" panose="02040502050405020303" pitchFamily="18" charset="0"/>
              </a:rPr>
              <a:t>муниципального района</a:t>
            </a:r>
          </a:p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Республики Мордовия</a:t>
            </a:r>
            <a:endParaRPr lang="ru-RU" altLang="ru-RU" dirty="0"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</a:t>
            </a:r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7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Целевой </a:t>
            </a:r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340768"/>
            <a:ext cx="80138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1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215</TotalTime>
  <Words>368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</cp:lastModifiedBy>
  <cp:revision>25</cp:revision>
  <dcterms:created xsi:type="dcterms:W3CDTF">2023-02-22T14:53:18Z</dcterms:created>
  <dcterms:modified xsi:type="dcterms:W3CDTF">2023-07-10T06:45:32Z</dcterms:modified>
</cp:coreProperties>
</file>